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4105" r:id="rId3"/>
  </p:sldMasterIdLst>
  <p:handoutMasterIdLst>
    <p:handoutMasterId r:id="rId11"/>
  </p:handoutMasterIdLst>
  <p:sldIdLst>
    <p:sldId id="289" r:id="rId4"/>
    <p:sldId id="258" r:id="rId5"/>
    <p:sldId id="259" r:id="rId6"/>
    <p:sldId id="284" r:id="rId7"/>
    <p:sldId id="261" r:id="rId8"/>
    <p:sldId id="290" r:id="rId9"/>
    <p:sldId id="291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16" y="381000"/>
            <a:ext cx="847601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/>
              <a:t>UNIT </a:t>
            </a:r>
            <a:r>
              <a:rPr lang="en-US" sz="2800" dirty="0"/>
              <a:t>8</a:t>
            </a:r>
            <a:r>
              <a:rPr lang="en-US" sz="2800" b="1" smtClean="0"/>
              <a:t>:  </a:t>
            </a:r>
            <a:r>
              <a:rPr lang="en-US" sz="2800" b="1" dirty="0" smtClean="0"/>
              <a:t>Ecology</a:t>
            </a:r>
            <a:br>
              <a:rPr lang="en-US" sz="2800" b="1" dirty="0" smtClean="0"/>
            </a:br>
            <a:r>
              <a:rPr lang="en-US" sz="2800" b="1" dirty="0" smtClean="0"/>
              <a:t>What ar</a:t>
            </a:r>
            <a:r>
              <a:rPr lang="en-US" sz="2800" dirty="0" smtClean="0"/>
              <a:t>e the levels of organization in ecology</a:t>
            </a:r>
            <a:r>
              <a:rPr lang="en-US" sz="2700" b="1" dirty="0" smtClean="0"/>
              <a:t>?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" y="9144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u="sng" dirty="0" smtClean="0"/>
          </a:p>
          <a:p>
            <a:pPr algn="l"/>
            <a:r>
              <a:rPr lang="en-US" sz="2800" b="1" u="sng" dirty="0"/>
              <a:t>ORGANISMS AND THEIR ENVIRONMENT</a:t>
            </a:r>
            <a:endParaRPr lang="en-US" sz="2800" dirty="0"/>
          </a:p>
          <a:p>
            <a:pPr algn="l"/>
            <a:r>
              <a:rPr lang="en-US" sz="2800" b="1" dirty="0"/>
              <a:t>LOTS OF VOCABULARY!!!</a:t>
            </a:r>
            <a:endParaRPr lang="en-US" sz="2800" dirty="0"/>
          </a:p>
          <a:p>
            <a:pPr algn="l"/>
            <a:r>
              <a:rPr lang="en-US" sz="2800" dirty="0"/>
              <a:t> </a:t>
            </a:r>
          </a:p>
          <a:p>
            <a:pPr algn="l"/>
            <a:r>
              <a:rPr lang="en-US" sz="2800" dirty="0"/>
              <a:t>* </a:t>
            </a:r>
            <a:r>
              <a:rPr lang="en-US" sz="2800" b="1" u="sng" dirty="0"/>
              <a:t>Ecology</a:t>
            </a:r>
            <a:r>
              <a:rPr lang="en-US" sz="2800" dirty="0"/>
              <a:t>:  the study of the interactions between organisms and their </a:t>
            </a:r>
            <a:r>
              <a:rPr lang="en-US" sz="2800" b="1" u="sng" dirty="0" smtClean="0"/>
              <a:t>environment</a:t>
            </a:r>
            <a:endParaRPr lang="en-US" sz="2800" b="1" u="sng" dirty="0"/>
          </a:p>
        </p:txBody>
      </p:sp>
      <p:pic>
        <p:nvPicPr>
          <p:cNvPr id="5122" name="Picture 2" descr="http://www.gcs.k12.nc.us/cms/lib05/NC01000806/Centricity/Domain/1141/ecolog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54461"/>
            <a:ext cx="2450509" cy="265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smtClean="0"/>
              <a:t>Ecology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57150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i="1" dirty="0"/>
              <a:t>2 types of factors in an organisms’ environment</a:t>
            </a:r>
            <a:r>
              <a:rPr lang="en-US" sz="2800" i="1" dirty="0"/>
              <a:t>: 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* </a:t>
            </a:r>
            <a:r>
              <a:rPr lang="en-US" sz="2800" b="1" u="sng" dirty="0"/>
              <a:t>Biotic factors</a:t>
            </a:r>
            <a:r>
              <a:rPr lang="en-US" sz="2800" b="1" dirty="0"/>
              <a:t>  </a:t>
            </a:r>
            <a:r>
              <a:rPr lang="en-US" sz="2800" dirty="0"/>
              <a:t>(bio - _____ )</a:t>
            </a:r>
            <a:r>
              <a:rPr lang="en-US" sz="2800" b="1" dirty="0"/>
              <a:t>	* </a:t>
            </a:r>
            <a:r>
              <a:rPr lang="en-US" sz="2800" b="1" u="sng" dirty="0"/>
              <a:t>Abiotic </a:t>
            </a:r>
            <a:r>
              <a:rPr lang="en-US" sz="2800" b="1" u="sng" dirty="0" smtClean="0"/>
              <a:t>factors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all the </a:t>
            </a:r>
            <a:r>
              <a:rPr lang="en-US" sz="2800" b="1" u="sng" dirty="0" smtClean="0"/>
              <a:t>living</a:t>
            </a:r>
            <a:r>
              <a:rPr lang="en-US" sz="2800" b="1" dirty="0" smtClean="0"/>
              <a:t>			</a:t>
            </a:r>
            <a:r>
              <a:rPr lang="en-US" sz="2800" dirty="0"/>
              <a:t>	-  all </a:t>
            </a:r>
            <a:r>
              <a:rPr lang="en-US" sz="2800" dirty="0" smtClean="0"/>
              <a:t>the </a:t>
            </a:r>
            <a:r>
              <a:rPr lang="en-US" sz="2800" b="1" u="sng" dirty="0" smtClean="0"/>
              <a:t>nonliving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organisms in an </a:t>
            </a:r>
            <a:r>
              <a:rPr lang="en-US" sz="2800" dirty="0" smtClean="0"/>
              <a:t>				</a:t>
            </a:r>
            <a:r>
              <a:rPr lang="en-US" sz="2800" dirty="0"/>
              <a:t> parts of  the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environment</a:t>
            </a:r>
            <a:r>
              <a:rPr lang="en-US" sz="2800" dirty="0"/>
              <a:t>		</a:t>
            </a:r>
            <a:r>
              <a:rPr lang="en-US" sz="2800" dirty="0" smtClean="0"/>
              <a:t>		environment</a:t>
            </a:r>
          </a:p>
          <a:p>
            <a:pPr marL="0" indent="0">
              <a:buNone/>
            </a:pPr>
            <a:r>
              <a:rPr lang="en-US" sz="2800" b="1" u="sng" dirty="0" smtClean="0"/>
              <a:t>Ex. Plants and animals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 </a:t>
            </a:r>
            <a:r>
              <a:rPr lang="en-US" sz="2800" dirty="0" smtClean="0"/>
              <a:t>   that </a:t>
            </a:r>
            <a:r>
              <a:rPr lang="en-US" sz="2800" dirty="0"/>
              <a:t>affect </a:t>
            </a:r>
            <a:r>
              <a:rPr lang="en-US" sz="2800" dirty="0" smtClean="0"/>
              <a:t>							organisms				  			  </a:t>
            </a:r>
            <a:r>
              <a:rPr lang="en-US" sz="2400" b="1" u="sng" dirty="0" smtClean="0"/>
              <a:t>Ex. Temperature, water</a:t>
            </a:r>
            <a:r>
              <a:rPr lang="en-US" sz="2400" dirty="0" smtClean="0"/>
              <a:t>, 					               </a:t>
            </a:r>
            <a:r>
              <a:rPr lang="en-US" sz="2400" b="1" u="sng" dirty="0" smtClean="0"/>
              <a:t>Oxygen, rocks, rain and sun</a:t>
            </a:r>
            <a:endParaRPr lang="en-US" sz="2800" b="1" u="sng" dirty="0"/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sz="2800" b="1" u="sng" dirty="0" smtClean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2430" y="1981200"/>
            <a:ext cx="861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76800" y="1600200"/>
            <a:ext cx="3810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 descr="http://thailand.ipm-info.org/images/components/ra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84451"/>
            <a:ext cx="1981200" cy="130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king.portlandschools.org/files/houses/y2/animalmaineia/files/species/rotterej/ecology/su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5" y="5471079"/>
            <a:ext cx="2021835" cy="1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casscam.wikispaces.com/file/view/biotic_factor.gif/288877805/413x279/biotic_facto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9692"/>
            <a:ext cx="3859530" cy="260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Levels of Organization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r>
              <a:rPr lang="en-US" sz="2800" dirty="0"/>
              <a:t> </a:t>
            </a:r>
            <a:r>
              <a:rPr lang="en-US" sz="2800" b="1" i="1" u="sng" dirty="0"/>
              <a:t>Levels of Organization</a:t>
            </a:r>
            <a:r>
              <a:rPr lang="en-US" sz="2800" b="1" i="1" dirty="0"/>
              <a:t>:  The Organization of Life</a:t>
            </a:r>
            <a:endParaRPr lang="en-US" sz="2800" dirty="0"/>
          </a:p>
          <a:p>
            <a:r>
              <a:rPr lang="en-US" sz="2800" dirty="0"/>
              <a:t>**All living matter is organized into levels: (from lowest to highest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) </a:t>
            </a:r>
            <a:r>
              <a:rPr lang="en-US" b="1" u="sng" dirty="0"/>
              <a:t>Organism</a:t>
            </a:r>
            <a:r>
              <a:rPr lang="en-US" b="1" dirty="0"/>
              <a:t>:  </a:t>
            </a:r>
            <a:r>
              <a:rPr lang="en-US" dirty="0"/>
              <a:t>a</a:t>
            </a:r>
            <a:r>
              <a:rPr lang="en-US" b="1" dirty="0"/>
              <a:t> </a:t>
            </a:r>
            <a:r>
              <a:rPr lang="en-US" u="sng" dirty="0" smtClean="0"/>
              <a:t>_</a:t>
            </a:r>
            <a:r>
              <a:rPr lang="en-US" b="1" u="sng" dirty="0" smtClean="0"/>
              <a:t>living</a:t>
            </a:r>
            <a:r>
              <a:rPr lang="en-US" u="sng" dirty="0" smtClean="0"/>
              <a:t>_</a:t>
            </a:r>
            <a:r>
              <a:rPr lang="en-US" b="1" dirty="0" smtClean="0"/>
              <a:t> </a:t>
            </a:r>
            <a:r>
              <a:rPr lang="en-US" dirty="0" smtClean="0"/>
              <a:t>thing    </a:t>
            </a:r>
            <a:r>
              <a:rPr lang="en-US" b="1" u="sng" dirty="0" smtClean="0"/>
              <a:t>Ex. Human</a:t>
            </a:r>
            <a:endParaRPr lang="en-US" dirty="0"/>
          </a:p>
          <a:p>
            <a:r>
              <a:rPr lang="en-US" dirty="0"/>
              <a:t>-  </a:t>
            </a:r>
            <a:r>
              <a:rPr lang="en-US" b="1" u="sng" dirty="0"/>
              <a:t>Multicellular organisms</a:t>
            </a:r>
            <a:r>
              <a:rPr lang="en-US" dirty="0"/>
              <a:t> are complex.  They are composed of </a:t>
            </a:r>
            <a:r>
              <a:rPr lang="en-US" b="1" u="sng" dirty="0"/>
              <a:t>body systems</a:t>
            </a:r>
            <a:r>
              <a:rPr lang="en-US" dirty="0"/>
              <a:t> made of </a:t>
            </a:r>
            <a:r>
              <a:rPr lang="en-US" b="1" u="sng" dirty="0"/>
              <a:t>organs</a:t>
            </a:r>
            <a:r>
              <a:rPr lang="en-US" dirty="0"/>
              <a:t>, which are made of </a:t>
            </a:r>
            <a:r>
              <a:rPr lang="en-US" b="1" u="sng" dirty="0"/>
              <a:t>tissues</a:t>
            </a:r>
            <a:r>
              <a:rPr lang="en-US" dirty="0"/>
              <a:t>, which are made of </a:t>
            </a:r>
            <a:r>
              <a:rPr lang="en-US" b="1" u="sng" dirty="0"/>
              <a:t>cells</a:t>
            </a:r>
            <a:r>
              <a:rPr lang="en-US" dirty="0"/>
              <a:t>, which have </a:t>
            </a:r>
            <a:r>
              <a:rPr lang="en-US" b="1" u="sng" dirty="0"/>
              <a:t>organelles</a:t>
            </a:r>
            <a:r>
              <a:rPr lang="en-US" dirty="0"/>
              <a:t> made of </a:t>
            </a:r>
            <a:r>
              <a:rPr lang="en-US" b="1" u="sng" dirty="0"/>
              <a:t>molecules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sz="2800" dirty="0"/>
          </a:p>
        </p:txBody>
      </p:sp>
      <p:pic>
        <p:nvPicPr>
          <p:cNvPr id="7170" name="Picture 2" descr="figure1-1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406" y="4267200"/>
            <a:ext cx="398859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Levels of Organization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024"/>
            <a:ext cx="8839200" cy="640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/>
              <a:t>2) </a:t>
            </a:r>
            <a:r>
              <a:rPr lang="en-US" sz="2800" b="1" u="sng" dirty="0"/>
              <a:t>Population</a:t>
            </a:r>
            <a:r>
              <a:rPr lang="en-US" sz="2800" dirty="0"/>
              <a:t>:  a group of organisms of </a:t>
            </a:r>
            <a:r>
              <a:rPr lang="en-US" sz="2800" b="1" dirty="0"/>
              <a:t>a)</a:t>
            </a:r>
            <a:r>
              <a:rPr lang="en-US" sz="2800" dirty="0"/>
              <a:t> one </a:t>
            </a:r>
            <a:r>
              <a:rPr lang="en-US" sz="2800" b="1" u="sng" dirty="0" smtClean="0"/>
              <a:t>species </a:t>
            </a:r>
            <a:r>
              <a:rPr lang="en-US" sz="2800" b="1" dirty="0" smtClean="0"/>
              <a:t>b</a:t>
            </a:r>
            <a:r>
              <a:rPr lang="en-US" sz="2800" b="1" dirty="0"/>
              <a:t>)</a:t>
            </a:r>
            <a:r>
              <a:rPr lang="en-US" sz="2800" dirty="0"/>
              <a:t> living in the </a:t>
            </a:r>
            <a:r>
              <a:rPr lang="en-US" sz="2800" b="1" u="sng" dirty="0" smtClean="0"/>
              <a:t>same </a:t>
            </a:r>
            <a:r>
              <a:rPr lang="en-US" sz="2800" dirty="0" smtClean="0"/>
              <a:t>place</a:t>
            </a:r>
            <a:r>
              <a:rPr lang="en-US" sz="2800" dirty="0"/>
              <a:t>, </a:t>
            </a:r>
            <a:r>
              <a:rPr lang="en-US" sz="2800" b="1" dirty="0"/>
              <a:t>c)</a:t>
            </a:r>
            <a:r>
              <a:rPr lang="en-US" sz="2800" dirty="0"/>
              <a:t> at the same </a:t>
            </a:r>
            <a:r>
              <a:rPr lang="en-US" sz="2800" b="1" u="sng" dirty="0" smtClean="0"/>
              <a:t>time, </a:t>
            </a:r>
            <a:r>
              <a:rPr lang="en-US" sz="2800" b="1" dirty="0" smtClean="0"/>
              <a:t>d</a:t>
            </a:r>
            <a:r>
              <a:rPr lang="en-US" sz="2800" b="1" dirty="0"/>
              <a:t>)</a:t>
            </a:r>
            <a:r>
              <a:rPr lang="en-US" sz="2800" dirty="0"/>
              <a:t> that </a:t>
            </a:r>
            <a:r>
              <a:rPr lang="en-US" sz="2800" b="1" u="sng" dirty="0" smtClean="0"/>
              <a:t>interbreed</a:t>
            </a:r>
            <a:endParaRPr lang="en-US" sz="2800" b="1" u="sng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u="sng" dirty="0" smtClean="0"/>
              <a:t>Ex. Human population</a:t>
            </a:r>
            <a:endParaRPr lang="en-US" sz="2800" b="1" u="sng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8646"/>
            <a:ext cx="2231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3" name="Picture 17" descr="http://www.how-to-draw-cartoons-online.com/image-files/cartoon-people-fig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180" y="3276600"/>
            <a:ext cx="3581400" cy="32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Levels of Organization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3)  </a:t>
            </a:r>
            <a:r>
              <a:rPr lang="en-US" sz="2800" b="1" u="sng" dirty="0"/>
              <a:t>Community</a:t>
            </a:r>
            <a:r>
              <a:rPr lang="en-US" sz="2800" dirty="0"/>
              <a:t>:  several interacting </a:t>
            </a:r>
            <a:r>
              <a:rPr lang="en-US" sz="2800" b="1" u="sng" dirty="0" smtClean="0"/>
              <a:t>species </a:t>
            </a:r>
            <a:r>
              <a:rPr lang="en-US" sz="2800" dirty="0" smtClean="0"/>
              <a:t>that </a:t>
            </a:r>
            <a:r>
              <a:rPr lang="en-US" sz="2800" dirty="0"/>
              <a:t>live in the same </a:t>
            </a:r>
            <a:r>
              <a:rPr lang="en-US" sz="2800" b="1" u="sng" dirty="0" smtClean="0"/>
              <a:t>place</a:t>
            </a:r>
            <a:endParaRPr lang="en-US" sz="2800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r>
              <a:rPr lang="en-US" b="1" u="sng" dirty="0" smtClean="0"/>
              <a:t>Ex. Humans and pets</a:t>
            </a:r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attentiontodtails.com/wp-content/uploads/2011/10/Pet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482272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7" descr="http://www.how-to-draw-cartoons-online.com/image-files/cartoon-people-fig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3581400" cy="32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Levels of Organization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32426"/>
            <a:ext cx="9144000" cy="62484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sz="2800" b="1" dirty="0"/>
              <a:t>4) </a:t>
            </a:r>
            <a:r>
              <a:rPr lang="en-US" sz="2800" b="1" u="sng" dirty="0"/>
              <a:t>Ecosystem</a:t>
            </a:r>
            <a:r>
              <a:rPr lang="en-US" sz="2800" dirty="0"/>
              <a:t>:  all the </a:t>
            </a:r>
            <a:r>
              <a:rPr lang="en-US" sz="2800" b="1" u="sng" dirty="0" smtClean="0"/>
              <a:t>biotic </a:t>
            </a:r>
            <a:r>
              <a:rPr lang="en-US" sz="2800" dirty="0" smtClean="0"/>
              <a:t>factors </a:t>
            </a:r>
            <a:r>
              <a:rPr lang="en-US" sz="2800" dirty="0"/>
              <a:t>and </a:t>
            </a:r>
            <a:r>
              <a:rPr lang="en-US" sz="2800" b="1" u="sng" dirty="0" smtClean="0"/>
              <a:t>abiotic </a:t>
            </a:r>
            <a:r>
              <a:rPr lang="en-US" sz="2800" dirty="0" smtClean="0"/>
              <a:t>factors </a:t>
            </a:r>
            <a:r>
              <a:rPr lang="en-US" sz="2800" dirty="0"/>
              <a:t>in a community.</a:t>
            </a:r>
          </a:p>
          <a:p>
            <a:r>
              <a:rPr lang="en-US" sz="2800" b="1" u="sng" dirty="0" smtClean="0"/>
              <a:t>Ex. pond</a:t>
            </a:r>
          </a:p>
          <a:p>
            <a:r>
              <a:rPr lang="en-US" sz="2800" b="1" dirty="0" smtClean="0"/>
              <a:t>-  </a:t>
            </a:r>
            <a:r>
              <a:rPr lang="en-US" sz="2800" b="1" dirty="0"/>
              <a:t>2 types of ecosystems:  </a:t>
            </a:r>
            <a:r>
              <a:rPr lang="en-US" sz="2800" b="1" i="1" u="sng" dirty="0"/>
              <a:t>terrestrial</a:t>
            </a:r>
            <a:r>
              <a:rPr lang="en-US" sz="2800" b="1" dirty="0"/>
              <a:t> &amp; </a:t>
            </a:r>
            <a:r>
              <a:rPr lang="en-US" sz="2800" b="1" i="1" u="sng" dirty="0"/>
              <a:t>aquatic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pic>
        <p:nvPicPr>
          <p:cNvPr id="9218" name="Picture 2" descr="http://www.thefeltsource.com/DownByThePond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2998470"/>
            <a:ext cx="5559256" cy="383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Levels of Organization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32426"/>
            <a:ext cx="9144000" cy="62484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sz="2800" b="1" dirty="0"/>
              <a:t>5)</a:t>
            </a:r>
            <a:r>
              <a:rPr lang="en-US" sz="2800" dirty="0"/>
              <a:t> </a:t>
            </a:r>
            <a:r>
              <a:rPr lang="en-US" sz="2800" b="1" u="sng" dirty="0"/>
              <a:t>Biosphere</a:t>
            </a:r>
            <a:r>
              <a:rPr lang="en-US" sz="2800" dirty="0"/>
              <a:t>:  the </a:t>
            </a:r>
            <a:r>
              <a:rPr lang="en-US" sz="2800" b="1" u="sng" dirty="0" smtClean="0"/>
              <a:t>highest </a:t>
            </a:r>
            <a:r>
              <a:rPr lang="en-US" sz="2800" dirty="0" smtClean="0"/>
              <a:t>level </a:t>
            </a:r>
            <a:r>
              <a:rPr lang="en-US" sz="2800" dirty="0"/>
              <a:t>of organization.  </a:t>
            </a:r>
          </a:p>
          <a:p>
            <a:r>
              <a:rPr lang="en-US" sz="2800" dirty="0"/>
              <a:t>    -  made up of the entire </a:t>
            </a:r>
            <a:r>
              <a:rPr lang="en-US" sz="2800" b="1" u="sng" dirty="0" smtClean="0"/>
              <a:t>Earth </a:t>
            </a:r>
            <a:r>
              <a:rPr lang="en-US" sz="2800" dirty="0" smtClean="0"/>
              <a:t>and </a:t>
            </a:r>
            <a:r>
              <a:rPr lang="en-US" sz="2800" dirty="0"/>
              <a:t>its </a:t>
            </a:r>
            <a:r>
              <a:rPr lang="en-US" sz="2800" b="1" u="sng" dirty="0" smtClean="0"/>
              <a:t>living </a:t>
            </a:r>
            <a:r>
              <a:rPr lang="en-US" sz="2800" dirty="0" smtClean="0"/>
              <a:t>and </a:t>
            </a:r>
            <a:r>
              <a:rPr lang="en-US" sz="2800" b="1" u="sng" dirty="0" smtClean="0"/>
              <a:t>nonliving </a:t>
            </a:r>
            <a:r>
              <a:rPr lang="en-US" sz="2800" dirty="0" smtClean="0"/>
              <a:t>parts</a:t>
            </a:r>
            <a:endParaRPr lang="en-US" sz="2800" dirty="0"/>
          </a:p>
          <a:p>
            <a:r>
              <a:rPr lang="en-US" sz="2800" b="1" u="sng" dirty="0"/>
              <a:t>WHERE AND HOW ORGANISMS LIVE</a:t>
            </a:r>
          </a:p>
          <a:p>
            <a:r>
              <a:rPr lang="en-US" sz="2800" b="1" dirty="0"/>
              <a:t>* </a:t>
            </a:r>
            <a:r>
              <a:rPr lang="en-US" sz="2800" b="1" u="sng" dirty="0"/>
              <a:t>Niche</a:t>
            </a:r>
            <a:r>
              <a:rPr lang="en-US" sz="2800" dirty="0"/>
              <a:t>:  the </a:t>
            </a:r>
            <a:r>
              <a:rPr lang="en-US" sz="2800" b="1" u="sng" dirty="0" smtClean="0"/>
              <a:t>role </a:t>
            </a:r>
            <a:r>
              <a:rPr lang="en-US" sz="2800" dirty="0" smtClean="0"/>
              <a:t>a </a:t>
            </a:r>
            <a:r>
              <a:rPr lang="en-US" sz="2800" dirty="0"/>
              <a:t>species plays in a community.</a:t>
            </a:r>
          </a:p>
          <a:p>
            <a:endParaRPr lang="en-US" sz="2800" dirty="0"/>
          </a:p>
          <a:p>
            <a:r>
              <a:rPr lang="en-US" sz="2800" b="1" dirty="0"/>
              <a:t>* </a:t>
            </a:r>
            <a:r>
              <a:rPr lang="en-US" sz="2800" b="1" u="sng" dirty="0"/>
              <a:t>Habitat</a:t>
            </a:r>
            <a:r>
              <a:rPr lang="en-US" sz="2800" dirty="0"/>
              <a:t>:  the </a:t>
            </a:r>
            <a:r>
              <a:rPr lang="en-US" sz="2800" b="1" u="sng" dirty="0" smtClean="0"/>
              <a:t>place </a:t>
            </a:r>
            <a:r>
              <a:rPr lang="en-US" sz="2800" dirty="0" smtClean="0"/>
              <a:t>where </a:t>
            </a:r>
            <a:r>
              <a:rPr lang="en-US" sz="2800" dirty="0"/>
              <a:t>an organism lives out its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u="sng" dirty="0" smtClean="0"/>
              <a:t>life </a:t>
            </a:r>
            <a:endParaRPr lang="en-US" sz="2800" b="1" u="sng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2.bp.blogspot.com/-ePiBhf8IK3Q/UFsqIx9sP4I/AAAAAAAAAGE/cCRdz43wMhE/s1600/eart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56124"/>
            <a:ext cx="2133599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8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4112</TotalTime>
  <Words>252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iRespondGraphMaster</vt:lpstr>
      <vt:lpstr>iRespondQuestionMaster</vt:lpstr>
      <vt:lpstr>Flow</vt:lpstr>
      <vt:lpstr>UNIT 8:  Ecology What are the levels of organization in ecology? </vt:lpstr>
      <vt:lpstr>Ecology</vt:lpstr>
      <vt:lpstr>Levels of Organization</vt:lpstr>
      <vt:lpstr>Levels of Organization</vt:lpstr>
      <vt:lpstr>Levels of Organization</vt:lpstr>
      <vt:lpstr>Levels of Organization</vt:lpstr>
      <vt:lpstr>Levels of 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215</cp:revision>
  <cp:lastPrinted>2012-11-09T12:42:19Z</cp:lastPrinted>
  <dcterms:created xsi:type="dcterms:W3CDTF">2012-08-12T15:53:18Z</dcterms:created>
  <dcterms:modified xsi:type="dcterms:W3CDTF">2014-11-03T15:23:33Z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