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257" r:id="rId7"/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700405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2CA61-767E-481D-A230-4008EB3477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5C0E90-F110-41DC-83AD-9326EFBACD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5563F-C0BA-4B7C-A56D-701738D62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557CF9B-2431-4D00-B6EA-D69A8B97354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3214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2B8F4E-6A32-4455-849C-85A2412DA6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D09196-FAC6-402B-B46D-35416FA26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8875C-7DD7-4F2B-B968-3DE0F2EED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D53FB9-7B14-4043-89D3-0BBF81F526C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1398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A7999-8893-4090-B8E0-FFEAA3EF65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5C5287-20BE-4EF6-A295-60F804D4F0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202E-CE33-4152-87E3-8F48E3AB0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B9741C-93B4-461A-BCFA-7D67644C1E6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19030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A9852-3DDE-496A-9FA1-E12A56FE2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9EA13-E64C-489B-BA14-40B47B839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52584DE-A53F-4183-A9E3-C16AC4FB6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7FC0DD-30D6-4CF0-AA0A-0BA21001F5D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704633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CE6F7-6BF7-446F-BC18-746EAA80BA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026C1-052F-4386-828B-274159A9D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108182F-AE16-4AC0-A66A-1202FB4CD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492FB4-BDBB-4F34-80D8-0601FDB1274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351685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022B2-1609-476E-97EB-E9350A6D62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AE09-6050-42CA-9929-883126FDB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6F765AC-9E88-45F5-A144-209B5882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EC7F77-49C0-4EBB-A8F2-00983B88AA9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962038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B08B53-2A07-46E4-AF27-6CD90B86B8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57A6A4-1073-4E93-9844-ECC99BD22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DA6FE29-DDD0-45F5-BA5D-D26176E08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9A9F58-504F-428E-B330-B2C0696258E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455977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C8F9E-FA90-4D12-8A01-C3142CBF7C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3B823-2DE3-4BC5-A4B3-E95196D3AB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820873-C257-4199-8DD5-518AE14C8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FE959-3588-4A36-8A4F-61E4C280B2A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4118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5F153D-050F-4B9B-BA52-DA785169F7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8E482E-A415-446C-9317-C868CD679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3902FC-3A74-491C-BC90-9A67200C0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B70BD-50B0-47C3-AB7A-8A456AEE847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452792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D194-DAA7-4B71-8861-362726413C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1133-ECAE-450B-8BAE-D86E5D2B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401DBBA-6586-42CF-AEDA-C5053122F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AB0E5-13A4-45D7-8E78-EF16ECF5867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87647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F5D88-2523-44D1-9DFA-3F8DA1D5C6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1C04-77C3-43C6-A8B5-A30E69EB3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D8BC2A-84F4-4FD7-8F0F-23F06D518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36799-A22A-4FEA-BD50-7123C1FB7A2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30086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D173BC-D685-47D3-B46E-6A71EF3925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F4726F-CFC3-40C5-AA94-8761E43ED5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E5FE-65F6-4582-A080-78B72A56A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AB7692A-F2DC-4176-9367-D68E8CBBBF1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091939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11A77-C021-4A2A-A69A-BA0BC1384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2B74D-63ED-4341-8E2E-2BB6AEAFA9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3C95431-8903-4B26-9CC3-808184055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8E683-1D9C-4760-B359-DBE07E0C832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631809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3FD45-9B7D-45A5-B503-0C7AD5F29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B00DC-0047-4F58-B200-2AAB761E92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1571375-2E70-4A1E-AC7B-B4591AED9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6CE5A7-3093-414F-B45A-1C86B1A74BF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47218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45075-36D9-4256-91C0-1103392727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954A9-C64A-455F-B11A-F15BADE74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D1AED19-6118-4BFD-82A5-6D9D4C672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C0EFC5-7538-45C6-BD7A-CFABFB01A55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807566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ABD5C-E723-4735-94AB-591A15A04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23BC3-EC9C-4E46-A712-1CF2B0CEC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DF7B69-1766-405A-A0BE-617657364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009AD5-BEEA-497A-9C41-5F292A53D10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161343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55E6C-0C14-4DF9-A843-A1817FECEA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C034-F458-4E97-8EB5-54A8516C61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84EA026-3366-498D-AE55-B3F5DFF2F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6A7D0-ABE9-46BC-8ABD-AF792326C5D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108890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DF643B9-7530-4757-8741-70D32E448E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83020F-FC07-4B28-9E26-49406295B5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DC16A5-39E4-4B18-A952-F8D6C4F00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4E36372-9546-47DD-AACA-4F02616734F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63840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618B8-ABDE-4108-9F4D-420AEEECD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2B692-377D-402E-9942-CDED4644F8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33B4CE6-6166-4C8B-9D86-53EADD6CC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6EED7-14F2-4CB3-B71F-53A8B8E8893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647817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F47B35-FF51-4E41-A660-0617ABEA5B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F2F10F-85BB-4D14-B2B6-B99635D129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292E5E9-C306-474C-A8E9-31539DF30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BF4F-4468-43CA-8849-57E2B48842A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182926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E1678-0740-4FD1-A621-704702015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5A532-7D3D-4C0F-A893-F2450F208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0FAC5E-2088-4D62-B748-2F566EBB3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31769-5188-48AC-8ED4-CC6B5A590BB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041516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F95F-AA20-428B-BAA4-3AAC60508B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11C41-7DAA-476E-8CE0-01D6DF97E6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EED5F98-31FD-43E2-9FB6-474DBB5F2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F192F4-1F22-48A2-80A2-69D667701B4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19296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BA652D-0E15-4530-B822-286EC59DE0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820E3F-9696-4C2B-8EA7-3C3D7BACF8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30DEC-645E-4A3D-9FB9-B8174661C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D33326-09E3-48C2-9762-FFAB513AFED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330481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D335E-4284-42C9-A52C-701F3E9AA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B34B8-F6FE-4E79-8A36-7F3B7B5ED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7D9871-38D6-430B-AEBC-2BC76ED7F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F64B2D-5779-40A6-8948-77BBCBBB05A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3239078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1E7EB-CDCF-4A49-B632-657B956872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2E6C5-7FDC-4521-B8BD-5E90F808F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D14ED4-E1CE-42BE-9B69-201ABB08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3AB0E-EB45-4638-BE76-E156CD3F6E9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3521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5BA9A2-6E48-40F3-BA41-119FB17B77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9D1FC2-53D6-4EDA-A9A0-3E63EACF59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44F75-A415-47A3-A2A1-F42744A0B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1EC888-C310-4C5F-8382-B50EC4A1650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30743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01A708-ECD5-4F55-A7A7-F88E759580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B4AEE86-61C7-4A7A-B584-0C8D4C60EF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25F1C-E1E1-49F0-A311-0F5A7DD0D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5C10F9E-AD82-42BE-8994-26D5110ED6B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87676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F045B4-54E7-48BF-B53A-281EE29C99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9E840-574D-4427-8108-09D4F84B70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701F8-B584-40C3-8670-57A95222B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B03F-83EE-46C7-B1EC-E148819EC0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32156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54658B5-4A94-4CED-8BA3-31D95166E6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ADD2BC4-985A-4514-9789-C066AD1BB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90F5C-F4E5-4CAD-993E-7B087736B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8CF1D5-3E31-424C-81F2-8B4DEE06040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289107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49EFF-4137-436A-A626-98C51253EA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B3BC5E-0DA9-47DF-859B-CD49DC8489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CCED1-B4CB-42FC-8487-D19622500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B12A76-A1B4-4EF9-A2B8-3DD4DDC85AE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41625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A4133D-A04D-47CC-99DD-72D53BF302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A6580-983B-4A35-BA05-23EEE0A9BE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FDB67-A4F8-4225-A79B-4B13BEC60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9E5D8B-4154-47C9-A0CD-1C97CF45E15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  <p:extLst>
      <p:ext uri="{BB962C8B-B14F-4D97-AF65-F5344CB8AC3E}">
        <p14:creationId xmlns:p14="http://schemas.microsoft.com/office/powerpoint/2010/main" val="167828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8C6C81-B4E9-4887-8001-475D69A52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91D5A7-52CD-4418-B0A0-9BCF61AA7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BAEE99-9BE1-44B1-9095-355E7CABED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D4818C-78C3-4587-B34A-16ACFD9E9C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6BDE32-B81B-4FFB-8987-F9B4238D5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3DACB0-C004-4AE3-9CAF-A1F84C4744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Berlin Sans FB Demi" pitchFamily="34" charset="0"/>
              </a:defRPr>
            </a:lvl1pPr>
          </a:lstStyle>
          <a:p>
            <a:pPr>
              <a:defRPr/>
            </a:pPr>
            <a:r>
              <a:rPr lang="en-US"/>
              <a:t>It’s Your World!!!!! Biome Dodecahedron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3148E379-890F-4DC6-976A-4A2CC36FF1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3039F2F1-968F-44FF-8539-D4AA09D56F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00F527D0-FDE7-454A-84B8-F9D8CAF068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93467A0E-083E-4121-B250-62765B49BC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5801E07B-620B-46D3-9D13-5336DE4C31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B47EB53C-28C4-45D2-8A41-9AC9A02054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>
            <a:extLst>
              <a:ext uri="{FF2B5EF4-FFF2-40B4-BE49-F238E27FC236}">
                <a16:creationId xmlns:a16="http://schemas.microsoft.com/office/drawing/2014/main" id="{109BA8CA-990C-49D9-A0A5-FE5EDDB59D34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>
            <a:extLst>
              <a:ext uri="{FF2B5EF4-FFF2-40B4-BE49-F238E27FC236}">
                <a16:creationId xmlns:a16="http://schemas.microsoft.com/office/drawing/2014/main" id="{049CA6DD-D525-4D0B-9D28-5F998B78AFA9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33F5C4CC-C3E6-4A4E-8E6F-1617F67F5811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3D300EAC-8053-44AF-810D-225236674BD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3E5DC348-3667-4524-A310-740C0A4E6ED7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25379A5D-EB1F-49E3-B683-DBA0C548FB67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77A4EE1E-2246-4A91-A7BE-89BE6F82D19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60114AEF-DEB7-4B02-A19C-84375B3A814C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A24CD89C-B456-4926-9949-E1AC8638EE93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DE3013A4-F38C-4AD4-AEB3-DD8C8A3818E1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A08FD90F-5279-4740-8780-4DE7FC244BC6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B49CEC9E-5E44-4455-9634-E8A437493832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31179B6A-01C1-4B28-941A-2E681DC6C3E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229D323A-EF71-475F-8596-1B2B975416B6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3A1B50B6-9B30-437F-A0D6-3861BD6C5A46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2B50A1F8-502A-4A08-A657-FC14BBAE3D2D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EA5CB83F-7862-4E31-B6B1-F46C6CC52E1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D18C67C6-C6FB-4336-8B62-899322816D6D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56855D8B-0863-4A3D-A246-BBF30AAE7E3A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7FF86F98-CB0E-4C32-BD3A-C0A54B2E444A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CA161D81-916A-489A-BA4A-2E7DC8E352B5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EBA9990D-2765-492A-B4F1-E80181FAB7BD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5767CEE7-35E1-412F-817A-D438DD69E2E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9A230C12-088C-426B-B463-6EAEEEC1794E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6BA9BBF0-B563-4AEC-B183-B44F608F5028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3EB18017-FB70-401F-B55F-A5F06059BB49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87282FA4-7C14-43BB-9DFF-0C703B52A439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CA995A2C-C552-46E8-AD02-E6B1693F2CEF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70982EF6-186A-4EE8-8F38-2A0B8F2347DE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DE101A29-66A8-4422-99CA-E7F27DBAC87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D4859786-2205-4929-98B6-D070C68E9BA8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04BB2CC4-3E32-4D93-B607-3899F1215861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77E35F73-3750-41C1-941F-622F9363FCB5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33848C35-8D28-4C2F-8810-8FC6450AC986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>
            <a:extLst>
              <a:ext uri="{FF2B5EF4-FFF2-40B4-BE49-F238E27FC236}">
                <a16:creationId xmlns:a16="http://schemas.microsoft.com/office/drawing/2014/main" id="{4C1857ED-57B1-4F29-98AB-E7C1291115A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  <p:pic>
        <p:nvPicPr>
          <p:cNvPr id="24579" name="Picture 4" descr="Dodecahedrontemplate">
            <a:extLst>
              <a:ext uri="{FF2B5EF4-FFF2-40B4-BE49-F238E27FC236}">
                <a16:creationId xmlns:a16="http://schemas.microsoft.com/office/drawing/2014/main" id="{73704585-9DF0-40EC-BF27-20465F494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4288"/>
            <a:ext cx="8610600" cy="645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8905ECD0-B16C-482E-AE86-5452720F4E7A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5" name="AutoShape 3">
            <a:extLst>
              <a:ext uri="{FF2B5EF4-FFF2-40B4-BE49-F238E27FC236}">
                <a16:creationId xmlns:a16="http://schemas.microsoft.com/office/drawing/2014/main" id="{829EEAA8-64D8-494F-9AC9-1BC7E74CE69C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id="{06171F7C-C26F-4FE8-A1EA-87172A0BC2E7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F2F13AC9-D726-4A14-84D1-E1829A2CA9EE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F2B86D9F-F0E1-4D05-8582-E063E4ECAB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9" name="AutoShape 7">
            <a:extLst>
              <a:ext uri="{FF2B5EF4-FFF2-40B4-BE49-F238E27FC236}">
                <a16:creationId xmlns:a16="http://schemas.microsoft.com/office/drawing/2014/main" id="{D7EA7D62-CFBC-41A0-9F7C-C421B70CC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F5DC9EF3-CEC3-47E2-BB60-B3E278633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9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Food Web</a:t>
            </a:r>
          </a:p>
        </p:txBody>
      </p:sp>
      <p:sp>
        <p:nvSpPr>
          <p:cNvPr id="33801" name="Date Placeholder 5">
            <a:extLst>
              <a:ext uri="{FF2B5EF4-FFF2-40B4-BE49-F238E27FC236}">
                <a16:creationId xmlns:a16="http://schemas.microsoft.com/office/drawing/2014/main" id="{0B80494A-7009-4EF3-8FC4-02CA179F663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97B1FB0E-6222-4900-8928-E2CD00A98FF8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19" name="AutoShape 3">
            <a:extLst>
              <a:ext uri="{FF2B5EF4-FFF2-40B4-BE49-F238E27FC236}">
                <a16:creationId xmlns:a16="http://schemas.microsoft.com/office/drawing/2014/main" id="{776EC463-E2A6-48EA-90F1-16087B6589FA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0" name="AutoShape 4">
            <a:extLst>
              <a:ext uri="{FF2B5EF4-FFF2-40B4-BE49-F238E27FC236}">
                <a16:creationId xmlns:a16="http://schemas.microsoft.com/office/drawing/2014/main" id="{EED0F05D-F2E9-4DDD-A976-75B59FD28A24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1" name="AutoShape 5">
            <a:extLst>
              <a:ext uri="{FF2B5EF4-FFF2-40B4-BE49-F238E27FC236}">
                <a16:creationId xmlns:a16="http://schemas.microsoft.com/office/drawing/2014/main" id="{0127EFEF-18FF-4084-B2DE-0C90CAAC0D71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36535D96-3D75-435D-82B0-228762E6BB9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3" name="AutoShape 7">
            <a:extLst>
              <a:ext uri="{FF2B5EF4-FFF2-40B4-BE49-F238E27FC236}">
                <a16:creationId xmlns:a16="http://schemas.microsoft.com/office/drawing/2014/main" id="{4AD8965E-B094-47D3-9B0E-A8904C51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B2330262-3A63-4236-9266-7085038F5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10 </a:t>
            </a:r>
            <a:r>
              <a:rPr 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Cause/Source(s) of Threat</a:t>
            </a:r>
            <a:endParaRPr lang="en-US" sz="1100" b="1" dirty="0">
              <a:effectLst>
                <a:outerShdw blurRad="38100" dist="38100" dir="2700000" algn="tl">
                  <a:srgbClr val="C0C0C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4825" name="Date Placeholder 5">
            <a:extLst>
              <a:ext uri="{FF2B5EF4-FFF2-40B4-BE49-F238E27FC236}">
                <a16:creationId xmlns:a16="http://schemas.microsoft.com/office/drawing/2014/main" id="{EFDF964D-54BC-4A06-BE2E-7463EA28FC4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431A5BC3-4F9C-4465-8F82-F67F2DD07B1F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3" name="AutoShape 3">
            <a:extLst>
              <a:ext uri="{FF2B5EF4-FFF2-40B4-BE49-F238E27FC236}">
                <a16:creationId xmlns:a16="http://schemas.microsoft.com/office/drawing/2014/main" id="{43FAE023-ED9D-4F4B-88BB-657AE2AC2B4F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4" name="AutoShape 4">
            <a:extLst>
              <a:ext uri="{FF2B5EF4-FFF2-40B4-BE49-F238E27FC236}">
                <a16:creationId xmlns:a16="http://schemas.microsoft.com/office/drawing/2014/main" id="{637F4519-38F4-4D4C-AE5C-8DDFA2ACBE52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5" name="AutoShape 5">
            <a:extLst>
              <a:ext uri="{FF2B5EF4-FFF2-40B4-BE49-F238E27FC236}">
                <a16:creationId xmlns:a16="http://schemas.microsoft.com/office/drawing/2014/main" id="{BA833C0C-965D-4A40-8D2D-1FC73B87CB63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6" name="AutoShape 6">
            <a:extLst>
              <a:ext uri="{FF2B5EF4-FFF2-40B4-BE49-F238E27FC236}">
                <a16:creationId xmlns:a16="http://schemas.microsoft.com/office/drawing/2014/main" id="{A3BB3D20-67EB-480F-9031-6571C6BC561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AE36E55F-C064-437A-9339-4BE7E98C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B657811B-6832-47BA-B009-8D6B0E5B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11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Biogeochemical cycles</a:t>
            </a:r>
          </a:p>
        </p:txBody>
      </p:sp>
      <p:sp>
        <p:nvSpPr>
          <p:cNvPr id="35849" name="Date Placeholder 5">
            <a:extLst>
              <a:ext uri="{FF2B5EF4-FFF2-40B4-BE49-F238E27FC236}">
                <a16:creationId xmlns:a16="http://schemas.microsoft.com/office/drawing/2014/main" id="{D0E72194-2962-47BF-BC58-8676AD58814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109EF422-C47F-440C-8AA8-E117C65E6C80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AutoShape 3">
            <a:extLst>
              <a:ext uri="{FF2B5EF4-FFF2-40B4-BE49-F238E27FC236}">
                <a16:creationId xmlns:a16="http://schemas.microsoft.com/office/drawing/2014/main" id="{7B938CD9-0803-4F3A-86C8-CB8001F6A689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8" name="AutoShape 4">
            <a:extLst>
              <a:ext uri="{FF2B5EF4-FFF2-40B4-BE49-F238E27FC236}">
                <a16:creationId xmlns:a16="http://schemas.microsoft.com/office/drawing/2014/main" id="{8E0DC768-E04D-4FA8-97EE-1A066532E019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9" name="AutoShape 5">
            <a:extLst>
              <a:ext uri="{FF2B5EF4-FFF2-40B4-BE49-F238E27FC236}">
                <a16:creationId xmlns:a16="http://schemas.microsoft.com/office/drawing/2014/main" id="{63BC4132-FD7E-4741-8F5E-E70A2F6507AB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E4F959C1-865F-44BE-8412-591577379FC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D8659CED-5EBF-4D40-A3AF-13068D0AC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F1C29F1-916B-4559-BC89-F74E455F1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12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Resources (APA format)</a:t>
            </a:r>
          </a:p>
        </p:txBody>
      </p:sp>
      <p:sp>
        <p:nvSpPr>
          <p:cNvPr id="36873" name="Date Placeholder 5">
            <a:extLst>
              <a:ext uri="{FF2B5EF4-FFF2-40B4-BE49-F238E27FC236}">
                <a16:creationId xmlns:a16="http://schemas.microsoft.com/office/drawing/2014/main" id="{EE3C8076-1C89-4C64-A0B3-15813C540A4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>
            <a:extLst>
              <a:ext uri="{FF2B5EF4-FFF2-40B4-BE49-F238E27FC236}">
                <a16:creationId xmlns:a16="http://schemas.microsoft.com/office/drawing/2014/main" id="{9EB05A58-D508-4394-A6CE-E8113810CD6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  <p:sp>
        <p:nvSpPr>
          <p:cNvPr id="25603" name="AutoShape 5">
            <a:extLst>
              <a:ext uri="{FF2B5EF4-FFF2-40B4-BE49-F238E27FC236}">
                <a16:creationId xmlns:a16="http://schemas.microsoft.com/office/drawing/2014/main" id="{A93A7D8D-D52B-41C6-9B6A-074801AE5A67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4" name="AutoShape 7">
            <a:extLst>
              <a:ext uri="{FF2B5EF4-FFF2-40B4-BE49-F238E27FC236}">
                <a16:creationId xmlns:a16="http://schemas.microsoft.com/office/drawing/2014/main" id="{23754EA6-9D23-4577-8CD3-D03EE4C82443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5" name="AutoShape 8">
            <a:extLst>
              <a:ext uri="{FF2B5EF4-FFF2-40B4-BE49-F238E27FC236}">
                <a16:creationId xmlns:a16="http://schemas.microsoft.com/office/drawing/2014/main" id="{E70961D6-FCF9-42E8-A6EF-1DD7F004EB9F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AutoShape 9">
            <a:extLst>
              <a:ext uri="{FF2B5EF4-FFF2-40B4-BE49-F238E27FC236}">
                <a16:creationId xmlns:a16="http://schemas.microsoft.com/office/drawing/2014/main" id="{33236444-7B48-4FB6-98F4-E7AB80B9652F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7" name="AutoShape 11">
            <a:extLst>
              <a:ext uri="{FF2B5EF4-FFF2-40B4-BE49-F238E27FC236}">
                <a16:creationId xmlns:a16="http://schemas.microsoft.com/office/drawing/2014/main" id="{521C9A8E-4553-48BE-BACC-CF4FEFC096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8" name="AutoShape 4">
            <a:extLst>
              <a:ext uri="{FF2B5EF4-FFF2-40B4-BE49-F238E27FC236}">
                <a16:creationId xmlns:a16="http://schemas.microsoft.com/office/drawing/2014/main" id="{8C82F82E-26C7-411F-8568-6B09CB792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8ACE90B2-DEB2-45EF-B7D1-0D7B1BC83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1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Names, due date, block and impact topic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5F503BB2-3F36-4795-B028-DA4FD574BA9C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24323E31-74CE-48F5-8A79-598B453213D7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28FD0975-9AE5-4662-9E7A-D1BA6C16BBC2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1CB2D9C1-00E7-42BC-B147-EFD931268BEA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622CB688-6527-405E-B826-DC06F1AD4C9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1" name="AutoShape 7">
            <a:extLst>
              <a:ext uri="{FF2B5EF4-FFF2-40B4-BE49-F238E27FC236}">
                <a16:creationId xmlns:a16="http://schemas.microsoft.com/office/drawing/2014/main" id="{BCF1DA82-ABDC-4996-9FBF-C8CFAC959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C15D7493-46B2-4689-BC03-F3FD071E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2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anose="020E0802020502020306" pitchFamily="34" charset="0"/>
              </a:rPr>
              <a:t>Pictures of your impact</a:t>
            </a:r>
          </a:p>
        </p:txBody>
      </p:sp>
      <p:sp>
        <p:nvSpPr>
          <p:cNvPr id="26633" name="AutoShape 10">
            <a:extLst>
              <a:ext uri="{FF2B5EF4-FFF2-40B4-BE49-F238E27FC236}">
                <a16:creationId xmlns:a16="http://schemas.microsoft.com/office/drawing/2014/main" id="{4A5964D8-12AF-43F3-9361-AC256717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4" name="Date Placeholder 5">
            <a:extLst>
              <a:ext uri="{FF2B5EF4-FFF2-40B4-BE49-F238E27FC236}">
                <a16:creationId xmlns:a16="http://schemas.microsoft.com/office/drawing/2014/main" id="{DFAACE98-64B8-4861-82D8-59E410B2E19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11CA5EB5-3788-4826-BAE8-6672DB156CD8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6D18F006-1F3C-410D-A81E-63BC49C04ED0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5ED35DDC-CBE8-4D5C-A148-22E52D08AA1E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B4ACE79F-1969-4D89-AECC-08C9B725E585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4" name="AutoShape 6">
            <a:extLst>
              <a:ext uri="{FF2B5EF4-FFF2-40B4-BE49-F238E27FC236}">
                <a16:creationId xmlns:a16="http://schemas.microsoft.com/office/drawing/2014/main" id="{C78EF4CB-53D6-492D-9FD3-4ACDB1E219F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BB8D0983-EBA4-4287-9669-B5C0FCD27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D237C864-4E0F-4986-81B5-CB887AD74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3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Pictures of your impact</a:t>
            </a:r>
          </a:p>
        </p:txBody>
      </p:sp>
      <p:sp>
        <p:nvSpPr>
          <p:cNvPr id="27657" name="Date Placeholder 5">
            <a:extLst>
              <a:ext uri="{FF2B5EF4-FFF2-40B4-BE49-F238E27FC236}">
                <a16:creationId xmlns:a16="http://schemas.microsoft.com/office/drawing/2014/main" id="{4091D86E-4A30-41BD-88EE-C58100D4D89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extLst>
              <a:ext uri="{FF2B5EF4-FFF2-40B4-BE49-F238E27FC236}">
                <a16:creationId xmlns:a16="http://schemas.microsoft.com/office/drawing/2014/main" id="{9C3F4F28-B54F-4915-8151-B107D4CD3234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C37D0D82-0B2D-402B-BD3E-5F77D3171552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4F934593-5F13-49DA-8992-81DDA89141E3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B2295914-653B-409D-9CAC-F78F84CB80EB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51DBB73C-09A4-4C48-8F61-2D4E5D4904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8FDEB6B3-8C7F-4933-82A4-16D3F1679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295706D-6A40-4AE8-9464-10C1A15C1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4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Pictures of your impact</a:t>
            </a:r>
          </a:p>
        </p:txBody>
      </p:sp>
      <p:sp>
        <p:nvSpPr>
          <p:cNvPr id="28681" name="Date Placeholder 5">
            <a:extLst>
              <a:ext uri="{FF2B5EF4-FFF2-40B4-BE49-F238E27FC236}">
                <a16:creationId xmlns:a16="http://schemas.microsoft.com/office/drawing/2014/main" id="{5ABE9975-793B-4354-8F26-7350BEA1721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552E9BDB-1239-4EF2-8715-231A6D382B0A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9" name="AutoShape 3">
            <a:extLst>
              <a:ext uri="{FF2B5EF4-FFF2-40B4-BE49-F238E27FC236}">
                <a16:creationId xmlns:a16="http://schemas.microsoft.com/office/drawing/2014/main" id="{8C4FBDCB-F565-4246-BD34-25C628245CC6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AutoShape 4">
            <a:extLst>
              <a:ext uri="{FF2B5EF4-FFF2-40B4-BE49-F238E27FC236}">
                <a16:creationId xmlns:a16="http://schemas.microsoft.com/office/drawing/2014/main" id="{756E595C-E6A5-4521-9F6C-D9A5C3BF1B86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id="{491B4BCE-5BA1-4C38-826F-15926594F3D6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2" name="AutoShape 6">
            <a:extLst>
              <a:ext uri="{FF2B5EF4-FFF2-40B4-BE49-F238E27FC236}">
                <a16:creationId xmlns:a16="http://schemas.microsoft.com/office/drawing/2014/main" id="{0D17738F-64A9-4EF8-8CFA-A9755D4937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3" name="AutoShape 7">
            <a:extLst>
              <a:ext uri="{FF2B5EF4-FFF2-40B4-BE49-F238E27FC236}">
                <a16:creationId xmlns:a16="http://schemas.microsoft.com/office/drawing/2014/main" id="{2FB82BD6-BACF-4C78-87F4-DA4804BB3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E4363E2-C4EF-4618-BEA8-2B82F6C1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5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Description of your impact</a:t>
            </a:r>
          </a:p>
        </p:txBody>
      </p:sp>
      <p:sp>
        <p:nvSpPr>
          <p:cNvPr id="29705" name="Date Placeholder 5">
            <a:extLst>
              <a:ext uri="{FF2B5EF4-FFF2-40B4-BE49-F238E27FC236}">
                <a16:creationId xmlns:a16="http://schemas.microsoft.com/office/drawing/2014/main" id="{4A6A223F-52B8-441C-9BB7-DDE66A44AE52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AD27CE31-6E34-4D95-B4A0-D5035402CF02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11F69DDA-08D4-4A44-AAF5-10DEC56A60B2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EB6224C7-7A15-4CB0-B6DC-D9ED64FD2590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B305D918-130C-4E09-A214-063602C3D5B7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6" name="AutoShape 6">
            <a:extLst>
              <a:ext uri="{FF2B5EF4-FFF2-40B4-BE49-F238E27FC236}">
                <a16:creationId xmlns:a16="http://schemas.microsoft.com/office/drawing/2014/main" id="{4860BBBA-5449-4803-A01C-01C6B74B0A0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42862487-005D-40FF-8DE5-9C2EE93D4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5D8C15B6-B8A1-4DA5-9ADB-3C9218301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6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The  impact it has on the environment</a:t>
            </a:r>
          </a:p>
        </p:txBody>
      </p:sp>
      <p:sp>
        <p:nvSpPr>
          <p:cNvPr id="30729" name="Date Placeholder 5">
            <a:extLst>
              <a:ext uri="{FF2B5EF4-FFF2-40B4-BE49-F238E27FC236}">
                <a16:creationId xmlns:a16="http://schemas.microsoft.com/office/drawing/2014/main" id="{61131610-FD2D-4EB5-9E91-B9E30E5ED28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9C0FB566-C8CB-437B-9CEF-49B1E6ACB462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7" name="AutoShape 3">
            <a:extLst>
              <a:ext uri="{FF2B5EF4-FFF2-40B4-BE49-F238E27FC236}">
                <a16:creationId xmlns:a16="http://schemas.microsoft.com/office/drawing/2014/main" id="{7669D7F2-FF41-457A-944D-7845F242E98D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8" name="AutoShape 4">
            <a:extLst>
              <a:ext uri="{FF2B5EF4-FFF2-40B4-BE49-F238E27FC236}">
                <a16:creationId xmlns:a16="http://schemas.microsoft.com/office/drawing/2014/main" id="{E26EF4CA-F842-4168-AFD5-1DAD8699641A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9" name="AutoShape 5">
            <a:extLst>
              <a:ext uri="{FF2B5EF4-FFF2-40B4-BE49-F238E27FC236}">
                <a16:creationId xmlns:a16="http://schemas.microsoft.com/office/drawing/2014/main" id="{784C4D31-931D-4E96-AEE8-9CB9E8BF8C0E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0" name="AutoShape 6">
            <a:extLst>
              <a:ext uri="{FF2B5EF4-FFF2-40B4-BE49-F238E27FC236}">
                <a16:creationId xmlns:a16="http://schemas.microsoft.com/office/drawing/2014/main" id="{50B130DE-B3E6-4783-A3BD-5B6C33C117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1" name="AutoShape 7">
            <a:extLst>
              <a:ext uri="{FF2B5EF4-FFF2-40B4-BE49-F238E27FC236}">
                <a16:creationId xmlns:a16="http://schemas.microsoft.com/office/drawing/2014/main" id="{2F412EE6-AC7C-4E0E-9A87-E25AE5D9D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544493F9-32E7-4C20-9186-CA874FC99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071" y="5229890"/>
            <a:ext cx="32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7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Possible solutions. Include laws in place for conservation</a:t>
            </a:r>
          </a:p>
        </p:txBody>
      </p:sp>
      <p:sp>
        <p:nvSpPr>
          <p:cNvPr id="31753" name="Date Placeholder 5">
            <a:extLst>
              <a:ext uri="{FF2B5EF4-FFF2-40B4-BE49-F238E27FC236}">
                <a16:creationId xmlns:a16="http://schemas.microsoft.com/office/drawing/2014/main" id="{A4FDF678-952D-46BB-A39E-16A1B4579D3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17BAA4A6-0307-4E22-823D-FCC10159BB24}"/>
              </a:ext>
            </a:extLst>
          </p:cNvPr>
          <p:cNvSpPr>
            <a:spLocks noChangeArrowheads="1"/>
          </p:cNvSpPr>
          <p:nvPr/>
        </p:nvSpPr>
        <p:spPr bwMode="auto">
          <a:xfrm rot="1106115">
            <a:off x="6791325" y="3008313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1" name="AutoShape 3">
            <a:extLst>
              <a:ext uri="{FF2B5EF4-FFF2-40B4-BE49-F238E27FC236}">
                <a16:creationId xmlns:a16="http://schemas.microsoft.com/office/drawing/2014/main" id="{CF435DFE-3B78-4498-8BDC-493BB3079C1D}"/>
              </a:ext>
            </a:extLst>
          </p:cNvPr>
          <p:cNvSpPr>
            <a:spLocks noChangeArrowheads="1"/>
          </p:cNvSpPr>
          <p:nvPr/>
        </p:nvSpPr>
        <p:spPr bwMode="auto">
          <a:xfrm rot="20493885" flipH="1">
            <a:off x="2197100" y="3019425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BC419FFE-2D44-4920-9E7A-E6A0F7C2F1CC}"/>
              </a:ext>
            </a:extLst>
          </p:cNvPr>
          <p:cNvSpPr>
            <a:spLocks noChangeArrowheads="1"/>
          </p:cNvSpPr>
          <p:nvPr/>
        </p:nvSpPr>
        <p:spPr bwMode="auto">
          <a:xfrm rot="-3257454">
            <a:off x="59309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FC96AB8E-6E3F-4FB7-AB40-C1A218F089F6}"/>
              </a:ext>
            </a:extLst>
          </p:cNvPr>
          <p:cNvSpPr>
            <a:spLocks noChangeArrowheads="1"/>
          </p:cNvSpPr>
          <p:nvPr/>
        </p:nvSpPr>
        <p:spPr bwMode="auto">
          <a:xfrm rot="3257454" flipH="1">
            <a:off x="3048000" y="3175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DD04F4D6-B036-4DE7-A6DE-D487D97C228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83100" y="4673600"/>
            <a:ext cx="533400" cy="28194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5546C6C3-F5A2-4870-AC6D-02C5A19D3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5105400" cy="4851400"/>
          </a:xfrm>
          <a:prstGeom prst="pentagon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89CEED2-FD72-4403-B850-F6C354729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8 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Identify a specific species</a:t>
            </a:r>
          </a:p>
        </p:txBody>
      </p:sp>
      <p:sp>
        <p:nvSpPr>
          <p:cNvPr id="32777" name="Date Placeholder 5">
            <a:extLst>
              <a:ext uri="{FF2B5EF4-FFF2-40B4-BE49-F238E27FC236}">
                <a16:creationId xmlns:a16="http://schemas.microsoft.com/office/drawing/2014/main" id="{6DEF6126-3799-44AC-994E-7F79D00BFFF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0" y="6381750"/>
            <a:ext cx="2514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Berlin Sans FB Demi" panose="020E0802020502020306" pitchFamily="34" charset="0"/>
              </a:rPr>
              <a:t>Human Impact on the Biosphere Dodecahedron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94B933A19042B4E591FB11A35B2C" ma:contentTypeVersion="10" ma:contentTypeDescription="Create a new document." ma:contentTypeScope="" ma:versionID="9c80df63f6af5731e3b4985a14d38014">
  <xsd:schema xmlns:xsd="http://www.w3.org/2001/XMLSchema" xmlns:xs="http://www.w3.org/2001/XMLSchema" xmlns:p="http://schemas.microsoft.com/office/2006/metadata/properties" xmlns:ns2="2dfcd061-d67d-40cf-ba00-5c88666b4041" xmlns:ns3="111d121f-9254-47a6-81cc-d6aa885d4fec" targetNamespace="http://schemas.microsoft.com/office/2006/metadata/properties" ma:root="true" ma:fieldsID="c4694b8391554b448e4f0205be6bdb01" ns2:_="" ns3:_="">
    <xsd:import namespace="2dfcd061-d67d-40cf-ba00-5c88666b4041"/>
    <xsd:import namespace="111d121f-9254-47a6-81cc-d6aa885d4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cd061-d67d-40cf-ba00-5c88666b40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d121f-9254-47a6-81cc-d6aa885d4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7254B1-1A74-406F-9308-78D8F9FBA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cd061-d67d-40cf-ba00-5c88666b4041"/>
    <ds:schemaRef ds:uri="111d121f-9254-47a6-81cc-d6aa885d4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69AC89-A35A-4B3A-A210-34E0F6BD6E5C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111d121f-9254-47a6-81cc-d6aa885d4fec"/>
    <ds:schemaRef ds:uri="2dfcd061-d67d-40cf-ba00-5c88666b4041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9C2FFF9-F97A-43F5-82EE-AEF6E6F33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152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Berlin Sans FB Demi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Dau</dc:creator>
  <cp:lastModifiedBy>Allyson John</cp:lastModifiedBy>
  <cp:revision>18</cp:revision>
  <cp:lastPrinted>2017-11-16T20:57:12Z</cp:lastPrinted>
  <dcterms:created xsi:type="dcterms:W3CDTF">2005-12-07T02:51:10Z</dcterms:created>
  <dcterms:modified xsi:type="dcterms:W3CDTF">2020-08-15T18:18:22Z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ContentTypeId">
    <vt:lpwstr>0x0101006EA794B933A19042B4E591FB11A35B2C</vt:lpwstr>
  </property>
</Properties>
</file>