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handoutMasterIdLst>
    <p:handoutMasterId r:id="rId16"/>
  </p:handoutMasterIdLst>
  <p:sldIdLst>
    <p:sldId id="256" r:id="rId4"/>
    <p:sldId id="257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58" r:id="rId15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39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F98D5E23-9715-453E-B187-30CEC5D208B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39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F7F73FDD-91D9-40B4-99C2-A8496F85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44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QBqp068jkI" TargetMode="Externa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47800"/>
            <a:ext cx="6827520" cy="17021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Characteristics of life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534400" cy="1260629"/>
          </a:xfrm>
        </p:spPr>
        <p:txBody>
          <a:bodyPr>
            <a:normAutofit/>
          </a:bodyPr>
          <a:lstStyle/>
          <a:p>
            <a:r>
              <a:rPr lang="en-US" sz="2400" b="1" dirty="0"/>
              <a:t>SB1  Students will analyze the nature of the relationship between structures and function in living cells.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643308" cy="510540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sz="2400" dirty="0"/>
              <a:t>Respond to their environment</a:t>
            </a:r>
            <a:endParaRPr lang="en-US" sz="3600" dirty="0"/>
          </a:p>
          <a:p>
            <a:pPr lvl="2"/>
            <a:r>
              <a:rPr lang="en-US" dirty="0"/>
              <a:t>Organisms detect and respond to their environment</a:t>
            </a:r>
            <a:endParaRPr lang="en-US" sz="3200" dirty="0"/>
          </a:p>
          <a:p>
            <a:pPr lvl="2"/>
            <a:r>
              <a:rPr lang="en-US" dirty="0"/>
              <a:t>Stimulus is a signal to which an organism responds.</a:t>
            </a:r>
            <a:endParaRPr lang="en-US" sz="3200" dirty="0"/>
          </a:p>
          <a:p>
            <a:pPr lvl="3"/>
            <a:r>
              <a:rPr lang="en-US" dirty="0"/>
              <a:t>light, temperature, odor, sound, gravity, heat, water and pressure are types of stimuli.  (think of the termites</a:t>
            </a:r>
            <a:r>
              <a:rPr lang="en-US" dirty="0" smtClean="0"/>
              <a:t>).</a:t>
            </a:r>
            <a:endParaRPr lang="en-US" sz="3600" dirty="0"/>
          </a:p>
          <a:p>
            <a:pPr lvl="1"/>
            <a:r>
              <a:rPr lang="en-US" sz="2400" dirty="0"/>
              <a:t>Homeostasis=BALANCE</a:t>
            </a:r>
            <a:endParaRPr lang="en-US" sz="3600" dirty="0"/>
          </a:p>
          <a:p>
            <a:pPr lvl="2"/>
            <a:r>
              <a:rPr lang="en-US" dirty="0"/>
              <a:t>Conditions in an organism body stay </a:t>
            </a:r>
            <a:endParaRPr lang="en-US" dirty="0" smtClean="0"/>
          </a:p>
          <a:p>
            <a:pPr marL="6858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stable</a:t>
            </a:r>
            <a:r>
              <a:rPr lang="en-US" dirty="0"/>
              <a:t>.</a:t>
            </a:r>
            <a:endParaRPr lang="en-US" sz="3200" dirty="0"/>
          </a:p>
          <a:p>
            <a:pPr lvl="2"/>
            <a:r>
              <a:rPr lang="en-US" dirty="0"/>
              <a:t>Like the temperature in your body</a:t>
            </a:r>
            <a:endParaRPr lang="en-US" sz="3200" dirty="0"/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3.bp.blogspot.com/-lpzS5GCZp4w/T7mM9pCfQLI/AAAAAAAAAbM/e-5o23m8Wxc/s1600/sweat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905000" cy="298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024744" cy="1143000"/>
          </a:xfrm>
        </p:spPr>
        <p:txBody>
          <a:bodyPr/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7)  adapt and</a:t>
            </a:r>
            <a:r>
              <a:rPr lang="en-US" b="1" dirty="0"/>
              <a:t> </a:t>
            </a:r>
            <a:r>
              <a:rPr lang="en-US" b="1" u="sng" dirty="0" smtClean="0"/>
              <a:t>evolve</a:t>
            </a:r>
            <a:endParaRPr lang="en-US" dirty="0"/>
          </a:p>
          <a:p>
            <a:r>
              <a:rPr lang="en-US" dirty="0"/>
              <a:t>- Organisms </a:t>
            </a:r>
            <a:r>
              <a:rPr lang="en-US" b="1" u="sng" dirty="0" smtClean="0"/>
              <a:t>adapt </a:t>
            </a:r>
            <a:r>
              <a:rPr lang="en-US" dirty="0" smtClean="0"/>
              <a:t>to </a:t>
            </a:r>
            <a:r>
              <a:rPr lang="en-US" dirty="0"/>
              <a:t>their surroundings in order to </a:t>
            </a:r>
            <a:r>
              <a:rPr lang="en-US" b="1" dirty="0"/>
              <a:t> </a:t>
            </a:r>
            <a:r>
              <a:rPr lang="en-US" b="1" u="sng" dirty="0" smtClean="0"/>
              <a:t>homeostasis</a:t>
            </a:r>
            <a:endParaRPr lang="en-US" dirty="0"/>
          </a:p>
          <a:p>
            <a:r>
              <a:rPr lang="en-US" dirty="0"/>
              <a:t>            - The evolution of a new </a:t>
            </a:r>
            <a:r>
              <a:rPr lang="en-US" b="1" u="sng" dirty="0" smtClean="0"/>
              <a:t>species </a:t>
            </a:r>
            <a:r>
              <a:rPr lang="en-US" dirty="0" smtClean="0"/>
              <a:t>can </a:t>
            </a:r>
            <a:r>
              <a:rPr lang="en-US" dirty="0"/>
              <a:t>occur as a result of </a:t>
            </a:r>
            <a:r>
              <a:rPr lang="en-US" dirty="0" smtClean="0"/>
              <a:t>adaptations-</a:t>
            </a:r>
            <a:r>
              <a:rPr lang="en-US" b="1" u="sng" dirty="0" smtClean="0"/>
              <a:t>speciation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 descr="http://chelseavose.files.wordpress.com/2012/01/evolution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24" b="11966"/>
          <a:stretch/>
        </p:blipFill>
        <p:spPr bwMode="auto">
          <a:xfrm>
            <a:off x="1600199" y="4136571"/>
            <a:ext cx="5105401" cy="236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8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024744" cy="1143000"/>
          </a:xfrm>
        </p:spPr>
        <p:txBody>
          <a:bodyPr/>
          <a:lstStyle/>
          <a:p>
            <a:pPr marL="68580" indent="0"/>
            <a:r>
              <a:rPr lang="en-US" b="1" u="sng" dirty="0"/>
              <a:t>The 7 Characteristics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191000"/>
          </a:xfrm>
        </p:spPr>
        <p:txBody>
          <a:bodyPr>
            <a:normAutofit/>
          </a:bodyPr>
          <a:lstStyle/>
          <a:p>
            <a:r>
              <a:rPr lang="en-US" dirty="0"/>
              <a:t>REMEMBER: Nonliving things have NEVER been alive, they do not fulfill ALL the requirements to be considered living.</a:t>
            </a:r>
          </a:p>
          <a:p>
            <a:r>
              <a:rPr lang="en-US" dirty="0"/>
              <a:t>	Rocks, water, minerals, chemicals and viruses are considered to be </a:t>
            </a:r>
            <a:r>
              <a:rPr lang="en-US" dirty="0" smtClean="0"/>
              <a:t>NONLIVING</a:t>
            </a:r>
            <a:r>
              <a:rPr lang="en-US" dirty="0"/>
              <a:t>!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en-US" b="0" dirty="0">
                <a:solidFill>
                  <a:schemeClr val="accent2"/>
                </a:solidFill>
              </a:rPr>
              <a:t>		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http://waynesword.palomar.edu/images/plant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86200"/>
            <a:ext cx="304269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aynesword.palomar.edu/images/animal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157" y="3886200"/>
            <a:ext cx="2935115" cy="220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What is LIFE?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4864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-  </a:t>
            </a:r>
            <a:r>
              <a:rPr lang="en-US" sz="2400" dirty="0"/>
              <a:t>Scientists that study living things are called biologists.</a:t>
            </a:r>
            <a:endParaRPr lang="en-US" sz="3600" dirty="0"/>
          </a:p>
          <a:p>
            <a:pPr lvl="1"/>
            <a:r>
              <a:rPr lang="en-US" sz="2400" dirty="0"/>
              <a:t>Bio=life and –ology=study of</a:t>
            </a:r>
            <a:endParaRPr lang="en-US" sz="3600" dirty="0"/>
          </a:p>
          <a:p>
            <a:pPr lvl="2"/>
            <a:r>
              <a:rPr lang="en-US" dirty="0"/>
              <a:t>All living things:</a:t>
            </a:r>
            <a:endParaRPr lang="en-US" sz="3200" dirty="0"/>
          </a:p>
          <a:p>
            <a:pPr lvl="3"/>
            <a:r>
              <a:rPr lang="en-US" dirty="0"/>
              <a:t>are made up of cells</a:t>
            </a:r>
            <a:endParaRPr lang="en-US" sz="2800" dirty="0"/>
          </a:p>
          <a:p>
            <a:pPr lvl="3"/>
            <a:r>
              <a:rPr lang="en-US" dirty="0"/>
              <a:t>reproduce</a:t>
            </a:r>
            <a:endParaRPr lang="en-US" sz="2800" dirty="0"/>
          </a:p>
          <a:p>
            <a:pPr lvl="3"/>
            <a:r>
              <a:rPr lang="en-US" dirty="0"/>
              <a:t>have DNA</a:t>
            </a:r>
            <a:endParaRPr lang="en-US" sz="2800" dirty="0"/>
          </a:p>
          <a:p>
            <a:pPr lvl="3"/>
            <a:r>
              <a:rPr lang="en-US" dirty="0"/>
              <a:t>grow and develop</a:t>
            </a:r>
            <a:endParaRPr lang="en-US" sz="2800" dirty="0"/>
          </a:p>
          <a:p>
            <a:pPr lvl="3"/>
            <a:r>
              <a:rPr lang="en-US" dirty="0"/>
              <a:t>obtain and use materials and energy (metabolize)</a:t>
            </a:r>
            <a:endParaRPr lang="en-US" sz="2800" dirty="0"/>
          </a:p>
          <a:p>
            <a:pPr lvl="3"/>
            <a:r>
              <a:rPr lang="en-US" dirty="0"/>
              <a:t>respond to their environment</a:t>
            </a:r>
            <a:endParaRPr lang="en-US" sz="2800" dirty="0"/>
          </a:p>
          <a:p>
            <a:pPr lvl="3"/>
            <a:r>
              <a:rPr lang="en-US" dirty="0"/>
              <a:t>maintain homeostasis (stability)</a:t>
            </a:r>
            <a:endParaRPr lang="en-US" sz="2800" dirty="0"/>
          </a:p>
          <a:p>
            <a:pPr lvl="3"/>
            <a:r>
              <a:rPr lang="en-US" dirty="0"/>
              <a:t>evolve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117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What is LIFE?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486400"/>
          </a:xfrm>
        </p:spPr>
        <p:txBody>
          <a:bodyPr>
            <a:normAutofit/>
          </a:bodyPr>
          <a:lstStyle/>
          <a:p>
            <a:pPr marL="822960" lvl="1" indent="-457200">
              <a:buFont typeface="+mj-lt"/>
              <a:buAutoNum type="arabicPeriod"/>
            </a:pPr>
            <a:r>
              <a:rPr lang="en-US" sz="2400" dirty="0" smtClean="0"/>
              <a:t>Cells</a:t>
            </a:r>
            <a:endParaRPr lang="en-US" sz="3600" dirty="0"/>
          </a:p>
          <a:p>
            <a:pPr lvl="2"/>
            <a:r>
              <a:rPr lang="en-US" dirty="0"/>
              <a:t>Organisms that consist of one cell is unicellular (</a:t>
            </a:r>
            <a:r>
              <a:rPr lang="en-US" dirty="0" err="1"/>
              <a:t>uni</a:t>
            </a:r>
            <a:r>
              <a:rPr lang="en-US" dirty="0"/>
              <a:t> means one). An example would be an amoeba (</a:t>
            </a:r>
            <a:r>
              <a:rPr lang="en-US" dirty="0" err="1"/>
              <a:t>protist</a:t>
            </a:r>
            <a:r>
              <a:rPr lang="en-US" dirty="0" smtClean="0"/>
              <a:t>)</a:t>
            </a:r>
          </a:p>
          <a:p>
            <a:pPr marL="1200150" lvl="2" indent="-514350">
              <a:buFont typeface="+mj-lt"/>
              <a:buAutoNum type="arabicPeriod"/>
            </a:pPr>
            <a:endParaRPr lang="en-US" sz="3200" dirty="0"/>
          </a:p>
          <a:p>
            <a:pPr marL="1200150" lvl="2" indent="-514350">
              <a:buFont typeface="+mj-lt"/>
              <a:buAutoNum type="arabicPeriod"/>
            </a:pPr>
            <a:endParaRPr lang="en-US" sz="3200" dirty="0" smtClean="0"/>
          </a:p>
          <a:p>
            <a:pPr marL="1200150" lvl="2" indent="-514350">
              <a:buFont typeface="+mj-lt"/>
              <a:buAutoNum type="arabicPeriod"/>
            </a:pPr>
            <a:endParaRPr lang="en-US" sz="3200" dirty="0"/>
          </a:p>
          <a:p>
            <a:pPr marL="1200150" lvl="2" indent="-514350">
              <a:buFont typeface="+mj-lt"/>
              <a:buAutoNum type="arabicPeriod"/>
            </a:pPr>
            <a:endParaRPr lang="en-US" sz="3200" dirty="0" smtClean="0"/>
          </a:p>
          <a:p>
            <a:pPr marL="1200150" lvl="2" indent="-514350">
              <a:buFont typeface="+mj-lt"/>
              <a:buAutoNum type="arabicPeriod"/>
            </a:pPr>
            <a:endParaRPr lang="en-US" sz="3200" dirty="0"/>
          </a:p>
        </p:txBody>
      </p:sp>
      <p:pic>
        <p:nvPicPr>
          <p:cNvPr id="1026" name="Picture 2" descr="amoe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24760"/>
            <a:ext cx="4961407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35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What is LIFE?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4864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organisms </a:t>
            </a:r>
            <a:r>
              <a:rPr lang="en-US" dirty="0"/>
              <a:t>that consist of more than one cell is multicellular (multi means many). Examples are plants, people, mushrooms, dogs etc…</a:t>
            </a:r>
            <a:endParaRPr lang="en-US" sz="3200" dirty="0"/>
          </a:p>
          <a:p>
            <a:r>
              <a:rPr lang="en-US" dirty="0"/>
              <a:t>--The picture below is a magnified view of an elodea leaf—notice the many cells connected together</a:t>
            </a:r>
            <a:endParaRPr lang="en-US" sz="3600" dirty="0"/>
          </a:p>
          <a:p>
            <a:pPr lvl="2"/>
            <a:endParaRPr lang="en-US" sz="3200" dirty="0"/>
          </a:p>
        </p:txBody>
      </p:sp>
      <p:pic>
        <p:nvPicPr>
          <p:cNvPr id="2050" name="Picture 2" descr="10%25ElodeaHi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69656"/>
            <a:ext cx="4695825" cy="3514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898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024744" cy="1143000"/>
          </a:xfrm>
        </p:spPr>
        <p:txBody>
          <a:bodyPr/>
          <a:lstStyle/>
          <a:p>
            <a:r>
              <a:rPr lang="en-US" sz="4400" dirty="0" smtClean="0"/>
              <a:t>All living things: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599"/>
            <a:ext cx="7162800" cy="5181601"/>
          </a:xfrm>
        </p:spPr>
        <p:txBody>
          <a:bodyPr>
            <a:normAutofit/>
          </a:bodyPr>
          <a:lstStyle/>
          <a:p>
            <a:pPr marL="880110" lvl="1" indent="-514350">
              <a:buFont typeface="+mj-lt"/>
              <a:buAutoNum type="arabicPeriod" startAt="2"/>
            </a:pPr>
            <a:r>
              <a:rPr lang="en-US" sz="2800" dirty="0"/>
              <a:t>reproduction</a:t>
            </a:r>
          </a:p>
          <a:p>
            <a:pPr lvl="2"/>
            <a:r>
              <a:rPr lang="en-US" sz="2800" dirty="0"/>
              <a:t>this is the process where new organisms are produced</a:t>
            </a:r>
          </a:p>
          <a:p>
            <a:pPr lvl="2"/>
            <a:r>
              <a:rPr lang="en-US" sz="2800" dirty="0"/>
              <a:t>There are two types of reproduction:</a:t>
            </a:r>
          </a:p>
          <a:p>
            <a:pPr lvl="3"/>
            <a:r>
              <a:rPr lang="en-US" sz="2800" dirty="0"/>
              <a:t>asexual-the new organism has only ONE parent (like in bacteria)</a:t>
            </a:r>
          </a:p>
          <a:p>
            <a:pPr lvl="3"/>
            <a:r>
              <a:rPr lang="en-US" sz="2800" dirty="0"/>
              <a:t>sexual-the new organism has TWO parents (like in animals)</a:t>
            </a:r>
          </a:p>
        </p:txBody>
      </p:sp>
      <p:pic>
        <p:nvPicPr>
          <p:cNvPr id="3074" name="Picture 2" descr="http://1.bp.blogspot.com/_hYx4GH-EXa4/S9mf2mEPrVI/AAAAAAAAADw/Qgi-cADtb2c/s1600/mom_with_baby_carto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131445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4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3508977"/>
          </a:xfrm>
        </p:spPr>
        <p:txBody>
          <a:bodyPr/>
          <a:lstStyle/>
          <a:p>
            <a:pPr marL="822960" lvl="1" indent="-457200">
              <a:buFont typeface="+mj-lt"/>
              <a:buAutoNum type="arabicPeriod" startAt="3"/>
            </a:pPr>
            <a:r>
              <a:rPr lang="en-US" sz="2400" dirty="0"/>
              <a:t>DNA</a:t>
            </a:r>
            <a:endParaRPr lang="en-US" sz="3600" dirty="0"/>
          </a:p>
          <a:p>
            <a:pPr lvl="2"/>
            <a:r>
              <a:rPr lang="en-US" dirty="0"/>
              <a:t>Deoxyribonucleic acid (DNA) determines the traits of every organism on Earth.</a:t>
            </a:r>
            <a:endParaRPr lang="en-US" sz="3200" dirty="0"/>
          </a:p>
          <a:p>
            <a:endParaRPr lang="en-US" dirty="0"/>
          </a:p>
        </p:txBody>
      </p:sp>
      <p:pic>
        <p:nvPicPr>
          <p:cNvPr id="7170" name="Picture 2" descr="http://blogs-images.forbes.com/daviddisalvo/files/2011/11/D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3124200"/>
            <a:ext cx="56896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24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799064"/>
          </a:xfrm>
        </p:spPr>
        <p:txBody>
          <a:bodyPr/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135009" cy="5181600"/>
          </a:xfrm>
        </p:spPr>
        <p:txBody>
          <a:bodyPr>
            <a:normAutofit lnSpcReduction="10000"/>
          </a:bodyPr>
          <a:lstStyle/>
          <a:p>
            <a:pPr marL="365760" lvl="1" indent="0">
              <a:buNone/>
            </a:pPr>
            <a:r>
              <a:rPr lang="en-US" dirty="0"/>
              <a:t>4) </a:t>
            </a:r>
            <a:r>
              <a:rPr lang="en-US" sz="2800" dirty="0"/>
              <a:t>Growth and Development</a:t>
            </a:r>
          </a:p>
          <a:p>
            <a:pPr lvl="2"/>
            <a:r>
              <a:rPr lang="en-US" sz="2800" dirty="0"/>
              <a:t>Growth leads to development in most organisms.</a:t>
            </a:r>
          </a:p>
          <a:p>
            <a:pPr lvl="2"/>
            <a:r>
              <a:rPr lang="en-US" sz="2800" dirty="0"/>
              <a:t>Unicellular organisms like bacteria and </a:t>
            </a:r>
            <a:r>
              <a:rPr lang="en-US" sz="2800" dirty="0" err="1"/>
              <a:t>protists</a:t>
            </a:r>
            <a:r>
              <a:rPr lang="en-US" sz="2800" dirty="0"/>
              <a:t> grow in the sense that they increase their size.</a:t>
            </a:r>
          </a:p>
          <a:p>
            <a:pPr lvl="2"/>
            <a:r>
              <a:rPr lang="en-US" sz="2800" dirty="0"/>
              <a:t>Multicellular organisms grow and develop differentiated cells. Cells that take on a specific shape to perform a specific job. Like having brain cells, muscle cells and liver cells.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5961965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www.youtube.com/watch?v=1QBqp068jkI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11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024744" cy="1143000"/>
          </a:xfrm>
        </p:spPr>
        <p:txBody>
          <a:bodyPr/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6777317" cy="3508977"/>
          </a:xfrm>
        </p:spPr>
        <p:txBody>
          <a:bodyPr/>
          <a:lstStyle/>
          <a:p>
            <a:pPr marL="822960" lvl="1" indent="-457200">
              <a:buFont typeface="+mj-lt"/>
              <a:buAutoNum type="arabicPeriod" startAt="5"/>
            </a:pPr>
            <a:r>
              <a:rPr lang="en-US" sz="2400" dirty="0"/>
              <a:t>Metabolism</a:t>
            </a:r>
            <a:endParaRPr lang="en-US" sz="3600" dirty="0"/>
          </a:p>
          <a:p>
            <a:pPr lvl="2"/>
            <a:r>
              <a:rPr lang="en-US" dirty="0"/>
              <a:t>Organisms take in materials from their environment, then use those materials to obtain energy.</a:t>
            </a:r>
            <a:endParaRPr lang="en-US" sz="3200" dirty="0"/>
          </a:p>
          <a:p>
            <a:pPr lvl="2"/>
            <a:r>
              <a:rPr lang="en-US" dirty="0"/>
              <a:t>For example, plants take in light and convert it into energy that they can use.</a:t>
            </a:r>
            <a:endParaRPr lang="en-US" sz="3200" dirty="0"/>
          </a:p>
          <a:p>
            <a:endParaRPr lang="en-US" dirty="0"/>
          </a:p>
        </p:txBody>
      </p:sp>
      <p:pic>
        <p:nvPicPr>
          <p:cNvPr id="5122" name="Picture 2" descr="http://angerandstress.files.wordpress.com/2010/02/cartoon-exercise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560" y="3886200"/>
            <a:ext cx="569166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9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9603"/>
            <a:ext cx="8077200" cy="5192997"/>
          </a:xfrm>
        </p:spPr>
        <p:txBody>
          <a:bodyPr/>
          <a:lstStyle/>
          <a:p>
            <a:pPr lvl="2"/>
            <a:r>
              <a:rPr lang="en-US" dirty="0"/>
              <a:t>Types of metabolism</a:t>
            </a:r>
            <a:endParaRPr lang="en-US" sz="3200" dirty="0"/>
          </a:p>
          <a:p>
            <a:r>
              <a:rPr lang="en-US" dirty="0"/>
              <a:t>anabolism-putting together complex substances from simpler substances.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342900" lvl="3" indent="-274320"/>
            <a:r>
              <a:rPr lang="en-US" sz="2800" dirty="0"/>
              <a:t>catabolism-breaking down large substances into smaller substances.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energy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57206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4648200"/>
            <a:ext cx="6191063" cy="2104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712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460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iRespondQuestionMaster</vt:lpstr>
      <vt:lpstr>iRespondGraphMaster</vt:lpstr>
      <vt:lpstr>Austin</vt:lpstr>
      <vt:lpstr>Characteristics of life</vt:lpstr>
      <vt:lpstr>What is LIFE? </vt:lpstr>
      <vt:lpstr>What is LIFE? </vt:lpstr>
      <vt:lpstr>What is LIFE? </vt:lpstr>
      <vt:lpstr>All living things:</vt:lpstr>
      <vt:lpstr>PowerPoint Presentation</vt:lpstr>
      <vt:lpstr>All living things:</vt:lpstr>
      <vt:lpstr>All living things:</vt:lpstr>
      <vt:lpstr>PowerPoint Presentation</vt:lpstr>
      <vt:lpstr>All living things:</vt:lpstr>
      <vt:lpstr>All living things:</vt:lpstr>
      <vt:lpstr>The 7 Characteristics of Life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Klumpp</cp:lastModifiedBy>
  <cp:revision>14</cp:revision>
  <cp:lastPrinted>2013-01-11T12:38:57Z</cp:lastPrinted>
  <dcterms:created xsi:type="dcterms:W3CDTF">2012-08-12T15:53:18Z</dcterms:created>
  <dcterms:modified xsi:type="dcterms:W3CDTF">2013-12-16T13:54:28Z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