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handoutMasterIdLst>
    <p:handoutMasterId r:id="rId15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3" r:id="rId12"/>
    <p:sldId id="264" r:id="rId13"/>
    <p:sldId id="265" r:id="rId14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39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F98D5E23-9715-453E-B187-30CEC5D208B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39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F7F73FDD-91D9-40B4-99C2-A8496F85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44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August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QBqp068jkI" TargetMode="Externa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47800"/>
            <a:ext cx="6827520" cy="17021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Characteristics of life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534400" cy="1260629"/>
          </a:xfrm>
        </p:spPr>
        <p:txBody>
          <a:bodyPr>
            <a:normAutofit/>
          </a:bodyPr>
          <a:lstStyle/>
          <a:p>
            <a:r>
              <a:rPr lang="en-US" sz="2400" b="1" dirty="0"/>
              <a:t>SB1  Students will analyze the nature of the relationship between structures and function in living cells.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024744" cy="1143000"/>
          </a:xfrm>
        </p:spPr>
        <p:txBody>
          <a:bodyPr/>
          <a:lstStyle/>
          <a:p>
            <a:r>
              <a:rPr lang="en-US" dirty="0" smtClean="0"/>
              <a:t>All living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8</a:t>
            </a:r>
            <a:r>
              <a:rPr lang="en-US" dirty="0" smtClean="0"/>
              <a:t>)  </a:t>
            </a:r>
            <a:r>
              <a:rPr lang="en-US" dirty="0"/>
              <a:t>adapt and</a:t>
            </a:r>
            <a:r>
              <a:rPr lang="en-US" b="1" dirty="0"/>
              <a:t> </a:t>
            </a:r>
            <a:r>
              <a:rPr lang="en-US" b="1" u="sng" dirty="0" smtClean="0"/>
              <a:t>evolve</a:t>
            </a:r>
            <a:endParaRPr lang="en-US" dirty="0"/>
          </a:p>
          <a:p>
            <a:r>
              <a:rPr lang="en-US" dirty="0"/>
              <a:t>- Organisms </a:t>
            </a:r>
            <a:r>
              <a:rPr lang="en-US" b="1" u="sng" dirty="0" smtClean="0"/>
              <a:t>adapt </a:t>
            </a:r>
            <a:r>
              <a:rPr lang="en-US" dirty="0" smtClean="0"/>
              <a:t>to </a:t>
            </a:r>
            <a:r>
              <a:rPr lang="en-US" dirty="0"/>
              <a:t>their surroundings in order to </a:t>
            </a:r>
            <a:r>
              <a:rPr lang="en-US" b="1" dirty="0"/>
              <a:t> </a:t>
            </a:r>
            <a:r>
              <a:rPr lang="en-US" b="1" u="sng" dirty="0" smtClean="0"/>
              <a:t>homeostasis</a:t>
            </a:r>
            <a:endParaRPr lang="en-US" dirty="0"/>
          </a:p>
          <a:p>
            <a:r>
              <a:rPr lang="en-US" dirty="0"/>
              <a:t>            - The evolution of a new </a:t>
            </a:r>
            <a:r>
              <a:rPr lang="en-US" b="1" u="sng" dirty="0" smtClean="0"/>
              <a:t>species </a:t>
            </a:r>
            <a:r>
              <a:rPr lang="en-US" dirty="0" smtClean="0"/>
              <a:t>can </a:t>
            </a:r>
            <a:r>
              <a:rPr lang="en-US" dirty="0"/>
              <a:t>occur as a result of </a:t>
            </a:r>
            <a:r>
              <a:rPr lang="en-US" dirty="0" smtClean="0"/>
              <a:t>adaptations-</a:t>
            </a:r>
            <a:r>
              <a:rPr lang="en-US" b="1" u="sng" dirty="0" smtClean="0"/>
              <a:t>speciation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 descr="http://chelseavose.files.wordpress.com/2012/01/evolution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24" b="11966"/>
          <a:stretch/>
        </p:blipFill>
        <p:spPr bwMode="auto">
          <a:xfrm>
            <a:off x="1600199" y="4136571"/>
            <a:ext cx="5105401" cy="236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65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3508977"/>
          </a:xfrm>
        </p:spPr>
        <p:txBody>
          <a:bodyPr/>
          <a:lstStyle/>
          <a:p>
            <a:r>
              <a:rPr lang="en-US" b="1" dirty="0"/>
              <a:t>Remember:  </a:t>
            </a:r>
            <a:r>
              <a:rPr lang="en-US" dirty="0"/>
              <a:t>All organisms have </a:t>
            </a:r>
            <a:r>
              <a:rPr lang="en-US" b="1" u="sng" dirty="0" smtClean="0"/>
              <a:t>DNA</a:t>
            </a:r>
            <a:r>
              <a:rPr lang="en-US" dirty="0" smtClean="0"/>
              <a:t>( </a:t>
            </a:r>
            <a:r>
              <a:rPr lang="en-US" b="1" u="sng" dirty="0" smtClean="0"/>
              <a:t>genetic </a:t>
            </a:r>
            <a:r>
              <a:rPr lang="en-US" dirty="0" smtClean="0"/>
              <a:t>material</a:t>
            </a:r>
            <a:r>
              <a:rPr lang="en-US" dirty="0"/>
              <a:t>)</a:t>
            </a:r>
          </a:p>
          <a:p>
            <a:r>
              <a:rPr lang="en-US" dirty="0"/>
              <a:t>The study of life is called </a:t>
            </a:r>
            <a:r>
              <a:rPr lang="en-US" b="1" u="sng" dirty="0" smtClean="0"/>
              <a:t>biology</a:t>
            </a:r>
          </a:p>
          <a:p>
            <a:r>
              <a:rPr lang="en-US" dirty="0" smtClean="0"/>
              <a:t>(bio-</a:t>
            </a:r>
            <a:r>
              <a:rPr lang="en-US" b="1" dirty="0" smtClean="0"/>
              <a:t> </a:t>
            </a:r>
            <a:r>
              <a:rPr lang="en-US" b="1" u="sng" dirty="0" smtClean="0"/>
              <a:t>life</a:t>
            </a:r>
            <a:r>
              <a:rPr lang="en-US" dirty="0" smtClean="0"/>
              <a:t>) (</a:t>
            </a:r>
            <a:r>
              <a:rPr lang="en-US" dirty="0"/>
              <a:t>logy- </a:t>
            </a:r>
            <a:r>
              <a:rPr lang="en-US" b="1" u="sng" dirty="0" smtClean="0"/>
              <a:t>study of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pic>
        <p:nvPicPr>
          <p:cNvPr id="7170" name="Picture 2" descr="http://blogs-images.forbes.com/daviddisalvo/files/2011/11/D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3124200"/>
            <a:ext cx="56896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6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What is LIFE?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20940" cy="3579849"/>
          </a:xfrm>
        </p:spPr>
        <p:txBody>
          <a:bodyPr>
            <a:normAutofit/>
          </a:bodyPr>
          <a:lstStyle/>
          <a:p>
            <a:r>
              <a:rPr lang="en-US" dirty="0"/>
              <a:t>-  An </a:t>
            </a:r>
            <a:r>
              <a:rPr lang="en-US" b="1" u="sng" dirty="0" smtClean="0"/>
              <a:t>organism </a:t>
            </a:r>
            <a:r>
              <a:rPr lang="en-US" dirty="0" smtClean="0"/>
              <a:t>living </a:t>
            </a:r>
            <a:r>
              <a:rPr lang="en-US" dirty="0"/>
              <a:t>thing) is anything that has </a:t>
            </a:r>
            <a:r>
              <a:rPr lang="en-US" b="1" u="sng" dirty="0" smtClean="0"/>
              <a:t>all</a:t>
            </a:r>
            <a:r>
              <a:rPr lang="en-US" b="1" dirty="0" smtClean="0"/>
              <a:t> </a:t>
            </a:r>
            <a:r>
              <a:rPr lang="en-US" dirty="0" smtClean="0"/>
              <a:t>characteristics </a:t>
            </a:r>
            <a:r>
              <a:rPr lang="en-US" dirty="0"/>
              <a:t>of </a:t>
            </a:r>
            <a:r>
              <a:rPr lang="en-US" dirty="0" smtClean="0"/>
              <a:t>life</a:t>
            </a:r>
          </a:p>
          <a:p>
            <a:endParaRPr lang="en-US" dirty="0"/>
          </a:p>
          <a:p>
            <a:r>
              <a:rPr lang="en-US" dirty="0" smtClean="0"/>
              <a:t>-  </a:t>
            </a:r>
            <a:r>
              <a:rPr lang="en-US" dirty="0"/>
              <a:t>There </a:t>
            </a:r>
            <a:r>
              <a:rPr lang="en-US" dirty="0" smtClean="0"/>
              <a:t>are </a:t>
            </a:r>
            <a:r>
              <a:rPr lang="en-US" b="1" u="sng" dirty="0" smtClean="0"/>
              <a:t>7</a:t>
            </a:r>
            <a:r>
              <a:rPr lang="en-US" dirty="0" smtClean="0"/>
              <a:t> characteristics </a:t>
            </a:r>
            <a:r>
              <a:rPr lang="en-US" dirty="0"/>
              <a:t>of life and an organism must have all </a:t>
            </a:r>
            <a:r>
              <a:rPr lang="en-US" dirty="0" smtClean="0"/>
              <a:t>of </a:t>
            </a:r>
            <a:r>
              <a:rPr lang="en-US" dirty="0"/>
              <a:t>them to be considered </a:t>
            </a:r>
            <a:r>
              <a:rPr lang="en-US" b="1" u="sng" dirty="0" smtClean="0"/>
              <a:t>living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7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024744" cy="1143000"/>
          </a:xfrm>
        </p:spPr>
        <p:txBody>
          <a:bodyPr/>
          <a:lstStyle/>
          <a:p>
            <a:pPr marL="68580" indent="0"/>
            <a:r>
              <a:rPr lang="en-US" b="1" u="sng" dirty="0"/>
              <a:t>The 7 Characteristics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191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Living things:</a:t>
            </a:r>
          </a:p>
          <a:p>
            <a:pPr marL="68580" lvl="0" indent="0">
              <a:buNone/>
            </a:pPr>
            <a:r>
              <a:rPr lang="en-US" dirty="0" smtClean="0"/>
              <a:t>1. are </a:t>
            </a:r>
            <a:r>
              <a:rPr lang="en-US" dirty="0"/>
              <a:t>made up of</a:t>
            </a:r>
            <a:r>
              <a:rPr lang="en-US" b="1" dirty="0"/>
              <a:t> </a:t>
            </a:r>
            <a:r>
              <a:rPr lang="en-US" b="1" u="sng" dirty="0" smtClean="0"/>
              <a:t>cells</a:t>
            </a:r>
            <a:endParaRPr lang="en-US" dirty="0"/>
          </a:p>
          <a:p>
            <a:r>
              <a:rPr lang="en-US" dirty="0"/>
              <a:t>- Organisms made of 1 cell are </a:t>
            </a:r>
            <a:r>
              <a:rPr lang="en-US" b="1" u="sng" dirty="0"/>
              <a:t>unicellular</a:t>
            </a:r>
            <a:endParaRPr lang="en-US" dirty="0"/>
          </a:p>
          <a:p>
            <a:r>
              <a:rPr lang="en-US" dirty="0"/>
              <a:t>- Organisms made of more than 1 cell are </a:t>
            </a:r>
            <a:r>
              <a:rPr lang="en-US" b="1" u="sng" dirty="0" smtClean="0"/>
              <a:t>multicellular</a:t>
            </a:r>
            <a:endParaRPr lang="en-US" dirty="0"/>
          </a:p>
          <a:p>
            <a:pPr marL="68580" indent="0">
              <a:spcBef>
                <a:spcPts val="0"/>
              </a:spcBef>
              <a:buNone/>
            </a:pPr>
            <a:r>
              <a:rPr lang="en-US" b="0" dirty="0">
                <a:solidFill>
                  <a:schemeClr val="accent2"/>
                </a:solidFill>
              </a:rPr>
              <a:t>		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http://waynesword.palomar.edu/images/plant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86200"/>
            <a:ext cx="304269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aynesword.palomar.edu/images/animal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157" y="3886200"/>
            <a:ext cx="2935115" cy="220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1143000"/>
          </a:xfrm>
        </p:spPr>
        <p:txBody>
          <a:bodyPr/>
          <a:lstStyle/>
          <a:p>
            <a:r>
              <a:rPr lang="en-US" dirty="0" smtClean="0"/>
              <a:t>All living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6777317" cy="3508977"/>
          </a:xfrm>
        </p:spPr>
        <p:txBody>
          <a:bodyPr>
            <a:normAutofit/>
          </a:bodyPr>
          <a:lstStyle/>
          <a:p>
            <a:pPr marL="68580" lvl="0" indent="0">
              <a:buNone/>
            </a:pPr>
            <a:r>
              <a:rPr lang="en-US" dirty="0" smtClean="0"/>
              <a:t>2. are </a:t>
            </a:r>
            <a:r>
              <a:rPr lang="en-US" b="1" u="sng" dirty="0" smtClean="0"/>
              <a:t>organized</a:t>
            </a:r>
            <a:endParaRPr lang="en-US" dirty="0"/>
          </a:p>
          <a:p>
            <a:r>
              <a:rPr lang="en-US" dirty="0"/>
              <a:t>- Organisms have </a:t>
            </a:r>
            <a:r>
              <a:rPr lang="en-US" b="1" u="sng" dirty="0" smtClean="0"/>
              <a:t>structures</a:t>
            </a:r>
            <a:r>
              <a:rPr lang="en-US" dirty="0" smtClean="0"/>
              <a:t>(parts</a:t>
            </a:r>
            <a:r>
              <a:rPr lang="en-US" dirty="0"/>
              <a:t>) that have </a:t>
            </a:r>
            <a:r>
              <a:rPr lang="en-US"/>
              <a:t>specific </a:t>
            </a:r>
            <a:r>
              <a:rPr lang="en-US" b="1" u="sng" smtClean="0"/>
              <a:t>functions </a:t>
            </a:r>
            <a:r>
              <a:rPr lang="en-US" smtClean="0"/>
              <a:t>(jobs</a:t>
            </a:r>
            <a:r>
              <a:rPr lang="en-US" dirty="0"/>
              <a:t>) </a:t>
            </a:r>
          </a:p>
        </p:txBody>
      </p:sp>
      <p:pic>
        <p:nvPicPr>
          <p:cNvPr id="2050" name="Picture 2" descr="http://www.uen.org/utahlink/tours/loadimg.cgi?p=/tour/23647/23647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9400"/>
            <a:ext cx="2209800" cy="361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024744" cy="1143000"/>
          </a:xfrm>
        </p:spPr>
        <p:txBody>
          <a:bodyPr/>
          <a:lstStyle/>
          <a:p>
            <a:r>
              <a:rPr lang="en-US" sz="4400" dirty="0" smtClean="0"/>
              <a:t>All living things: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7162800" cy="4114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/>
              <a:t>3</a:t>
            </a:r>
            <a:r>
              <a:rPr lang="en-US" sz="3200" dirty="0"/>
              <a:t>)  </a:t>
            </a:r>
            <a:r>
              <a:rPr lang="en-US" sz="3200" b="1" u="sng" dirty="0" smtClean="0"/>
              <a:t>reproduce</a:t>
            </a:r>
            <a:endParaRPr lang="en-US" sz="3200" dirty="0"/>
          </a:p>
          <a:p>
            <a:r>
              <a:rPr lang="en-US" sz="3200" dirty="0"/>
              <a:t>- organisms produce </a:t>
            </a:r>
            <a:r>
              <a:rPr lang="en-US" sz="3200" b="1" u="sng" dirty="0" smtClean="0"/>
              <a:t>offspring</a:t>
            </a:r>
          </a:p>
          <a:p>
            <a:pPr marL="68580" indent="0">
              <a:buNone/>
            </a:pPr>
            <a:endParaRPr lang="en-US" sz="3200" dirty="0"/>
          </a:p>
          <a:p>
            <a:r>
              <a:rPr lang="en-US" sz="3200" b="1" dirty="0"/>
              <a:t>- species</a:t>
            </a:r>
            <a:r>
              <a:rPr lang="en-US" sz="3200" dirty="0"/>
              <a:t>-organisms that have the ability to </a:t>
            </a:r>
            <a:r>
              <a:rPr lang="en-US" sz="3200" b="1" u="sng" dirty="0" smtClean="0"/>
              <a:t>mate</a:t>
            </a:r>
            <a:r>
              <a:rPr lang="en-US" sz="3200" dirty="0" smtClean="0"/>
              <a:t> and </a:t>
            </a:r>
            <a:r>
              <a:rPr lang="en-US" sz="3200" dirty="0"/>
              <a:t>produce</a:t>
            </a:r>
            <a:r>
              <a:rPr lang="en-US" sz="3200" b="1" dirty="0"/>
              <a:t> </a:t>
            </a:r>
            <a:r>
              <a:rPr lang="en-US" sz="3200" b="1" u="sng" dirty="0" smtClean="0"/>
              <a:t>fertile</a:t>
            </a:r>
            <a:r>
              <a:rPr lang="en-US" sz="3200" b="1" dirty="0" smtClean="0"/>
              <a:t> </a:t>
            </a:r>
            <a:r>
              <a:rPr lang="en-US" sz="3200" dirty="0" smtClean="0"/>
              <a:t>offspring</a:t>
            </a:r>
            <a:endParaRPr lang="en-US" sz="3200" dirty="0"/>
          </a:p>
        </p:txBody>
      </p:sp>
      <p:pic>
        <p:nvPicPr>
          <p:cNvPr id="3074" name="Picture 2" descr="http://1.bp.blogspot.com/_hYx4GH-EXa4/S9mf2mEPrVI/AAAAAAAAADw/Qgi-cADtb2c/s1600/mom_with_baby_carto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131445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33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living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135009" cy="3508977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4)  grow and </a:t>
            </a:r>
            <a:r>
              <a:rPr lang="en-US" b="1" u="sng" dirty="0" smtClean="0"/>
              <a:t>develop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- grow - to get </a:t>
            </a:r>
            <a:r>
              <a:rPr lang="en-US" b="1" u="sng" dirty="0" smtClean="0"/>
              <a:t>bigger</a:t>
            </a:r>
            <a:r>
              <a:rPr lang="en-US" b="1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size</a:t>
            </a:r>
          </a:p>
          <a:p>
            <a:r>
              <a:rPr lang="en-US" dirty="0"/>
              <a:t>           - develop – to</a:t>
            </a:r>
            <a:r>
              <a:rPr lang="en-US" b="1" dirty="0"/>
              <a:t> </a:t>
            </a:r>
            <a:r>
              <a:rPr lang="en-US" b="1" u="sng" dirty="0" smtClean="0"/>
              <a:t>change</a:t>
            </a:r>
            <a:r>
              <a:rPr lang="en-US" b="1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appearance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4191000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www.youtube.com/watch?v=1QBqp068jkI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024744" cy="1143000"/>
          </a:xfrm>
        </p:spPr>
        <p:txBody>
          <a:bodyPr/>
          <a:lstStyle/>
          <a:p>
            <a:r>
              <a:rPr lang="en-US" dirty="0" smtClean="0"/>
              <a:t>All living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643308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5. </a:t>
            </a:r>
            <a:r>
              <a:rPr lang="en-US" dirty="0" smtClean="0"/>
              <a:t>Maintains </a:t>
            </a:r>
            <a:r>
              <a:rPr lang="en-US" b="1" u="sng" dirty="0" smtClean="0"/>
              <a:t>homeostasis</a:t>
            </a:r>
            <a:endParaRPr lang="en-US" dirty="0"/>
          </a:p>
          <a:p>
            <a:r>
              <a:rPr lang="en-US" dirty="0"/>
              <a:t>- </a:t>
            </a:r>
            <a:r>
              <a:rPr lang="en-US" b="1" dirty="0"/>
              <a:t>homeostasis</a:t>
            </a:r>
            <a:r>
              <a:rPr lang="en-US" dirty="0"/>
              <a:t> (homo = </a:t>
            </a:r>
            <a:r>
              <a:rPr lang="en-US" u="sng" dirty="0" smtClean="0"/>
              <a:t>same</a:t>
            </a:r>
            <a:r>
              <a:rPr lang="en-US" dirty="0" smtClean="0"/>
              <a:t>, </a:t>
            </a:r>
            <a:r>
              <a:rPr lang="en-US" dirty="0"/>
              <a:t>stasis = </a:t>
            </a:r>
            <a:r>
              <a:rPr lang="en-US" u="sng" dirty="0" smtClean="0"/>
              <a:t>state</a:t>
            </a:r>
            <a:r>
              <a:rPr lang="en-US" dirty="0" smtClean="0"/>
              <a:t>)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 </a:t>
            </a:r>
            <a:r>
              <a:rPr lang="en-US" dirty="0"/>
              <a:t>Some organisms have the ability to maintain </a:t>
            </a:r>
            <a:r>
              <a:rPr lang="en-US" b="1" dirty="0" smtClean="0"/>
              <a:t>stable</a:t>
            </a:r>
            <a:r>
              <a:rPr lang="en-US" dirty="0"/>
              <a:t> </a:t>
            </a:r>
            <a:r>
              <a:rPr lang="en-US" b="1" dirty="0" smtClean="0"/>
              <a:t>conditions </a:t>
            </a:r>
            <a:r>
              <a:rPr lang="en-US" b="1" u="sng" dirty="0" smtClean="0"/>
              <a:t>internally</a:t>
            </a:r>
            <a:r>
              <a:rPr lang="en-US" b="1" dirty="0" smtClean="0"/>
              <a:t> </a:t>
            </a:r>
            <a:r>
              <a:rPr lang="en-US" dirty="0" smtClean="0"/>
              <a:t>even </a:t>
            </a:r>
            <a:r>
              <a:rPr lang="en-US" dirty="0"/>
              <a:t>when their </a:t>
            </a:r>
            <a:r>
              <a:rPr lang="en-US" dirty="0" smtClean="0"/>
              <a:t>external surroundings </a:t>
            </a:r>
            <a:r>
              <a:rPr lang="en-US" dirty="0"/>
              <a:t>change. This is maintaining    </a:t>
            </a:r>
            <a:r>
              <a:rPr lang="en-US" b="1" dirty="0"/>
              <a:t>homeostasis</a:t>
            </a:r>
            <a:r>
              <a:rPr lang="en-US" dirty="0"/>
              <a:t>.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098" name="Picture 2" descr="http://3.bp.blogspot.com/-lpzS5GCZp4w/T7mM9pCfQLI/AAAAAAAAAbM/e-5o23m8Wxc/s1600/sweat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47050"/>
            <a:ext cx="1905000" cy="298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52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024744" cy="1143000"/>
          </a:xfrm>
        </p:spPr>
        <p:txBody>
          <a:bodyPr/>
          <a:lstStyle/>
          <a:p>
            <a:r>
              <a:rPr lang="en-US" dirty="0" smtClean="0"/>
              <a:t>All living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643308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smtClean="0"/>
              <a:t>respond </a:t>
            </a:r>
            <a:r>
              <a:rPr lang="en-US" dirty="0"/>
              <a:t>&amp; adjust to </a:t>
            </a:r>
            <a:r>
              <a:rPr lang="en-US" b="1" u="sng" dirty="0" smtClean="0"/>
              <a:t>stimuli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smtClean="0"/>
              <a:t>anything a part of your internal or external environment causes a reaction-</a:t>
            </a:r>
            <a:r>
              <a:rPr lang="en-US" b="1" dirty="0" smtClean="0"/>
              <a:t>Stimulus</a:t>
            </a:r>
            <a:endParaRPr lang="en-US" b="1" dirty="0"/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www.pitara.com/wordpress/wp-content/uploads/2013/12/5wh-56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95600"/>
            <a:ext cx="2716754" cy="339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86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024744" cy="1143000"/>
          </a:xfrm>
        </p:spPr>
        <p:txBody>
          <a:bodyPr/>
          <a:lstStyle/>
          <a:p>
            <a:r>
              <a:rPr lang="en-US" dirty="0" smtClean="0"/>
              <a:t>All living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6777317" cy="3508977"/>
          </a:xfrm>
        </p:spPr>
        <p:txBody>
          <a:bodyPr/>
          <a:lstStyle/>
          <a:p>
            <a:pPr marL="68580" lvl="0" indent="0">
              <a:buNone/>
            </a:pPr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 smtClean="0"/>
              <a:t>obtain </a:t>
            </a:r>
            <a:r>
              <a:rPr lang="en-US" dirty="0"/>
              <a:t>&amp; use </a:t>
            </a:r>
            <a:r>
              <a:rPr lang="en-US" b="1" u="sng" dirty="0" smtClean="0"/>
              <a:t>energy</a:t>
            </a:r>
            <a:endParaRPr lang="en-US" dirty="0"/>
          </a:p>
          <a:p>
            <a:r>
              <a:rPr lang="en-US" dirty="0"/>
              <a:t> - Organisms can obtain energy by </a:t>
            </a:r>
            <a:r>
              <a:rPr lang="en-US" b="1" u="sng" dirty="0" smtClean="0"/>
              <a:t>eating </a:t>
            </a:r>
            <a:r>
              <a:rPr lang="en-US" dirty="0" smtClean="0"/>
              <a:t>or </a:t>
            </a:r>
            <a:r>
              <a:rPr lang="en-US" dirty="0"/>
              <a:t>using the </a:t>
            </a:r>
            <a:r>
              <a:rPr lang="en-US" b="1" u="sng" dirty="0" smtClean="0"/>
              <a:t>sun </a:t>
            </a:r>
            <a:r>
              <a:rPr lang="en-US" dirty="0" smtClean="0"/>
              <a:t>to </a:t>
            </a:r>
            <a:r>
              <a:rPr lang="en-US" dirty="0"/>
              <a:t>make food</a:t>
            </a:r>
          </a:p>
          <a:p>
            <a:r>
              <a:rPr lang="en-US" dirty="0"/>
              <a:t>-  Organisms use energy to do</a:t>
            </a:r>
            <a:r>
              <a:rPr lang="en-US" b="1" dirty="0"/>
              <a:t> </a:t>
            </a:r>
            <a:r>
              <a:rPr lang="en-US" b="1" u="sng" dirty="0" smtClean="0"/>
              <a:t>work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 descr="http://angerandstress.files.wordpress.com/2010/02/cartoon-exercise-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439886"/>
            <a:ext cx="569166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18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321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Wingdings 2</vt:lpstr>
      <vt:lpstr>iRespondQuestionMaster</vt:lpstr>
      <vt:lpstr>iRespondGraphMaster</vt:lpstr>
      <vt:lpstr>Austin</vt:lpstr>
      <vt:lpstr>Characteristics of life</vt:lpstr>
      <vt:lpstr>What is LIFE? </vt:lpstr>
      <vt:lpstr>The 7 Characteristics of Life</vt:lpstr>
      <vt:lpstr>All living things:</vt:lpstr>
      <vt:lpstr>All living things:</vt:lpstr>
      <vt:lpstr>All living things:</vt:lpstr>
      <vt:lpstr>All living things:</vt:lpstr>
      <vt:lpstr>All living things:</vt:lpstr>
      <vt:lpstr>All living things:</vt:lpstr>
      <vt:lpstr>All living things: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John</cp:lastModifiedBy>
  <cp:revision>12</cp:revision>
  <cp:lastPrinted>2013-01-11T12:38:57Z</cp:lastPrinted>
  <dcterms:created xsi:type="dcterms:W3CDTF">2012-08-12T15:53:18Z</dcterms:created>
  <dcterms:modified xsi:type="dcterms:W3CDTF">2016-08-08T13:51:47Z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