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2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0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1433-44A9-4BD1-9D8C-B33339BAB8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7D6C-3B32-4128-A211-4A4B8EFB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alter anderso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8" y="159026"/>
            <a:ext cx="11174062" cy="58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566" y="6049354"/>
            <a:ext cx="950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Walter Anderson: Principles of Design and Line Motifs</a:t>
            </a:r>
            <a:endParaRPr lang="en-US" sz="2800" b="1" dirty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6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walter anderson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29" y="-46814"/>
            <a:ext cx="8650854" cy="33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lter anderson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29" y="3071308"/>
            <a:ext cx="8650854" cy="391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1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alter anderso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14" y="64591"/>
            <a:ext cx="5096788" cy="67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46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alter anderso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56" y="0"/>
            <a:ext cx="8718081" cy="68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lter Anderson - seven motif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31" y="263359"/>
            <a:ext cx="3183973" cy="61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alter anderson line mo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32" y="1105139"/>
            <a:ext cx="5540679" cy="44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5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alter anderson alpha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34" y="325340"/>
            <a:ext cx="9942582" cy="62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3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alter anderso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77" y="83172"/>
            <a:ext cx="6690498" cy="66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5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walter anderso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87" y="14230"/>
            <a:ext cx="4750380" cy="68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5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Andalus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Comarda</dc:creator>
  <cp:lastModifiedBy>Amy Comarda</cp:lastModifiedBy>
  <cp:revision>3</cp:revision>
  <dcterms:created xsi:type="dcterms:W3CDTF">2016-11-02T15:03:51Z</dcterms:created>
  <dcterms:modified xsi:type="dcterms:W3CDTF">2016-11-02T15:19:16Z</dcterms:modified>
</cp:coreProperties>
</file>