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ppt/slideLayouts/slideLayout19.xml" ContentType="application/vnd.openxmlformats-officedocument.presentationml.slideLayout+xml"/>
  <Override PartName="/ppt/theme/theme13.xml" ContentType="application/vnd.openxmlformats-officedocument.theme+xml"/>
  <Override PartName="/ppt/slideLayouts/slideLayout20.xml" ContentType="application/vnd.openxmlformats-officedocument.presentationml.slideLayout+xml"/>
  <Override PartName="/ppt/theme/theme14.xml" ContentType="application/vnd.openxmlformats-officedocument.theme+xml"/>
  <Override PartName="/ppt/slideLayouts/slideLayout21.xml" ContentType="application/vnd.openxmlformats-officedocument.presentationml.slideLayout+xml"/>
  <Override PartName="/ppt/theme/theme15.xml" ContentType="application/vnd.openxmlformats-officedocument.theme+xml"/>
  <Override PartName="/ppt/slideLayouts/slideLayout22.xml" ContentType="application/vnd.openxmlformats-officedocument.presentationml.slideLayout+xml"/>
  <Override PartName="/ppt/theme/theme16.xml" ContentType="application/vnd.openxmlformats-officedocument.theme+xml"/>
  <Override PartName="/ppt/slideLayouts/slideLayout23.xml" ContentType="application/vnd.openxmlformats-officedocument.presentationml.slideLayout+xml"/>
  <Override PartName="/ppt/theme/theme17.xml" ContentType="application/vnd.openxmlformats-officedocument.theme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Layouts/slideLayout25.xml" ContentType="application/vnd.openxmlformats-officedocument.presentationml.slideLayout+xml"/>
  <Override PartName="/ppt/theme/theme19.xml" ContentType="application/vnd.openxmlformats-officedocument.theme+xml"/>
  <Override PartName="/ppt/slideLayouts/slideLayout26.xml" ContentType="application/vnd.openxmlformats-officedocument.presentationml.slideLayout+xml"/>
  <Override PartName="/ppt/theme/theme20.xml" ContentType="application/vnd.openxmlformats-officedocument.theme+xml"/>
  <Override PartName="/ppt/slideLayouts/slideLayout27.xml" ContentType="application/vnd.openxmlformats-officedocument.presentationml.slideLayout+xml"/>
  <Override PartName="/ppt/theme/theme21.xml" ContentType="application/vnd.openxmlformats-officedocument.theme+xml"/>
  <Override PartName="/ppt/slideLayouts/slideLayout28.xml" ContentType="application/vnd.openxmlformats-officedocument.presentationml.slideLayout+xml"/>
  <Override PartName="/ppt/theme/theme22.xml" ContentType="application/vnd.openxmlformats-officedocument.theme+xml"/>
  <Override PartName="/ppt/slideLayouts/slideLayout29.xml" ContentType="application/vnd.openxmlformats-officedocument.presentationml.slideLayout+xml"/>
  <Override PartName="/ppt/theme/theme23.xml" ContentType="application/vnd.openxmlformats-officedocument.theme+xml"/>
  <Override PartName="/ppt/slideLayouts/slideLayout30.xml" ContentType="application/vnd.openxmlformats-officedocument.presentationml.slideLayout+xml"/>
  <Override PartName="/ppt/theme/theme24.xml" ContentType="application/vnd.openxmlformats-officedocument.theme+xml"/>
  <Override PartName="/ppt/slideLayouts/slideLayout31.xml" ContentType="application/vnd.openxmlformats-officedocument.presentationml.slideLayout+xml"/>
  <Override PartName="/ppt/theme/theme25.xml" ContentType="application/vnd.openxmlformats-officedocument.theme+xml"/>
  <Override PartName="/ppt/slideLayouts/slideLayout32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0" r:id="rId1"/>
    <p:sldMasterId id="2147483681" r:id="rId2"/>
    <p:sldMasterId id="2147483682" r:id="rId3"/>
    <p:sldMasterId id="2147483683" r:id="rId4"/>
    <p:sldMasterId id="2147483684" r:id="rId5"/>
    <p:sldMasterId id="2147483685" r:id="rId6"/>
    <p:sldMasterId id="2147483686" r:id="rId7"/>
    <p:sldMasterId id="2147483687" r:id="rId8"/>
    <p:sldMasterId id="2147483688" r:id="rId9"/>
    <p:sldMasterId id="2147483689" r:id="rId10"/>
    <p:sldMasterId id="2147483690" r:id="rId11"/>
    <p:sldMasterId id="2147483691" r:id="rId12"/>
    <p:sldMasterId id="2147483692" r:id="rId13"/>
    <p:sldMasterId id="2147483693" r:id="rId14"/>
    <p:sldMasterId id="2147483694" r:id="rId15"/>
    <p:sldMasterId id="2147483695" r:id="rId16"/>
    <p:sldMasterId id="2147483696" r:id="rId17"/>
    <p:sldMasterId id="2147483697" r:id="rId18"/>
    <p:sldMasterId id="2147483698" r:id="rId19"/>
    <p:sldMasterId id="2147483699" r:id="rId20"/>
    <p:sldMasterId id="2147483700" r:id="rId21"/>
    <p:sldMasterId id="2147483701" r:id="rId22"/>
    <p:sldMasterId id="2147483702" r:id="rId23"/>
    <p:sldMasterId id="2147483703" r:id="rId24"/>
    <p:sldMasterId id="2147483704" r:id="rId25"/>
    <p:sldMasterId id="2147483705" r:id="rId26"/>
  </p:sldMasterIdLst>
  <p:notesMasterIdLst>
    <p:notesMasterId r:id="rId42"/>
  </p:notes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</p:sldIdLst>
  <p:sldSz cx="9144000" cy="6858000" type="screen4x3"/>
  <p:notesSz cx="6854825" cy="9083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3025" y="0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57287" y="681037"/>
            <a:ext cx="4541837" cy="3406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28062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3025" y="8628062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25" rIns="91050" bIns="455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:notes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9:notes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0:notes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1:notes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2:notes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3:notes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4:notes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:notes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:notes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9:notes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2:notes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:notes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6:notes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7:notes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8:notes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3505200" cy="3048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>
            <a:off x="762000" y="6248400"/>
            <a:ext cx="525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3770313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4760913" y="2362200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3537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3537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4343400" y="10398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4362450" y="10271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ldNum" idx="12"/>
          </p:nvPr>
        </p:nvSpPr>
        <p:spPr>
          <a:xfrm>
            <a:off x="4343400" y="219868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3" name="Google Shape;253;p24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sz="4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4" name="Google Shape;254;p24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sldNum" idx="12"/>
          </p:nvPr>
        </p:nvSpPr>
        <p:spPr>
          <a:xfrm>
            <a:off x="4343400" y="219868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  <a:defRPr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6" name="Google Shape;276;p26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7" name="Google Shape;277;p26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8" name="Google Shape;278;p26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9" name="Google Shape;279;p2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26"/>
          <p:cNvSpPr txBox="1">
            <a:spLocks noGrp="1"/>
          </p:cNvSpPr>
          <p:nvPr>
            <p:ph type="sldNum" idx="12"/>
          </p:nvPr>
        </p:nvSpPr>
        <p:spPr>
          <a:xfrm>
            <a:off x="4343400" y="104298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0" name="Google Shape;300;p28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Google Shape;301;p28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28"/>
          <p:cNvSpPr txBox="1">
            <a:spLocks noGrp="1"/>
          </p:cNvSpPr>
          <p:nvPr>
            <p:ph type="sldNum" idx="12"/>
          </p:nvPr>
        </p:nvSpPr>
        <p:spPr>
          <a:xfrm>
            <a:off x="4343400" y="103663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30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30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2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38" name="Google Shape;338;p32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39" name="Google Shape;339;p32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40" name="Google Shape;340;p32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1" name="Google Shape;341;p32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32"/>
          <p:cNvSpPr txBox="1">
            <a:spLocks noGrp="1"/>
          </p:cNvSpPr>
          <p:nvPr>
            <p:ph type="ftr" idx="11"/>
          </p:nvPr>
        </p:nvSpPr>
        <p:spPr>
          <a:xfrm>
            <a:off x="301625" y="6410325"/>
            <a:ext cx="33829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None/>
              <a:defRPr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62" name="Google Shape;362;p34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marR="0" lvl="1" indent="-280988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marR="0" lvl="2" indent="-23812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marR="0" lvl="3" indent="-2333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18542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93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18542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9303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63" name="Google Shape;363;p34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8194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Char char="○"/>
              <a:defRPr sz="1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76225" algn="l" rtl="0">
              <a:spcBef>
                <a:spcPts val="200"/>
              </a:spcBef>
              <a:spcAft>
                <a:spcPts val="0"/>
              </a:spcAft>
              <a:buClr>
                <a:srgbClr val="8CADAE"/>
              </a:buClr>
              <a:buSzPts val="75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68605" algn="l" rtl="0">
              <a:spcBef>
                <a:spcPts val="180"/>
              </a:spcBef>
              <a:spcAft>
                <a:spcPts val="0"/>
              </a:spcAft>
              <a:buClr>
                <a:srgbClr val="8C7B70"/>
              </a:buClr>
              <a:buSzPts val="630"/>
              <a:buFont typeface="Noto Sans Symbols"/>
              <a:buChar char="•"/>
              <a:defRPr sz="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85750" algn="l" rtl="0">
              <a:spcBef>
                <a:spcPts val="180"/>
              </a:spcBef>
              <a:spcAft>
                <a:spcPts val="0"/>
              </a:spcAft>
              <a:buClr>
                <a:srgbClr val="8FB08C"/>
              </a:buClr>
              <a:buSzPts val="900"/>
              <a:buFont typeface="Georgia"/>
              <a:buChar char="•"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64" name="Google Shape;364;p34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5" name="Google Shape;365;p34"/>
          <p:cNvSpPr txBox="1">
            <a:spLocks noGrp="1"/>
          </p:cNvSpPr>
          <p:nvPr>
            <p:ph type="dt" idx="10"/>
          </p:nvPr>
        </p:nvSpPr>
        <p:spPr>
          <a:xfrm>
            <a:off x="5788025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Google Shape;366;p34"/>
          <p:cNvSpPr txBox="1">
            <a:spLocks noGrp="1"/>
          </p:cNvSpPr>
          <p:nvPr>
            <p:ph type="ftr" idx="11"/>
          </p:nvPr>
        </p:nvSpPr>
        <p:spPr>
          <a:xfrm>
            <a:off x="301625" y="6410325"/>
            <a:ext cx="35845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4" name="Google Shape;384;p36"/>
          <p:cNvSpPr txBox="1">
            <a:spLocks noGrp="1"/>
          </p:cNvSpPr>
          <p:nvPr>
            <p:ph type="body" idx="1"/>
          </p:nvPr>
        </p:nvSpPr>
        <p:spPr>
          <a:xfrm rot="5400000">
            <a:off x="2269331" y="-443706"/>
            <a:ext cx="459898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5" name="Google Shape;385;p36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6" name="Google Shape;386;p36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7" name="Google Shape;387;p36"/>
          <p:cNvSpPr txBox="1">
            <a:spLocks noGrp="1"/>
          </p:cNvSpPr>
          <p:nvPr>
            <p:ph type="sldNum" idx="12"/>
          </p:nvPr>
        </p:nvSpPr>
        <p:spPr>
          <a:xfrm>
            <a:off x="4343400" y="10398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8"/>
          <p:cNvSpPr txBox="1">
            <a:spLocks noGrp="1"/>
          </p:cNvSpPr>
          <p:nvPr>
            <p:ph type="body" idx="1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05" name="Google Shape;405;p38"/>
          <p:cNvSpPr txBox="1">
            <a:spLocks noGrp="1"/>
          </p:cNvSpPr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06" name="Google Shape;406;p38"/>
          <p:cNvSpPr txBox="1">
            <a:spLocks noGrp="1"/>
          </p:cNvSpPr>
          <p:nvPr>
            <p:ph type="sldNum" idx="12"/>
          </p:nvPr>
        </p:nvSpPr>
        <p:spPr>
          <a:xfrm>
            <a:off x="6915150" y="300990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7" name="Google Shape;407;p38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8" name="Google Shape;408;p38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0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1" name="Google Shape;431;p40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2" name="Google Shape;432;p40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3" name="Google Shape;433;p40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2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6" name="Google Shape;456;p4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7" name="Google Shape;457;p42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8" name="Google Shape;458;p42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4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1" name="Google Shape;481;p44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3770313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2" name="Google Shape;482;p44"/>
          <p:cNvSpPr txBox="1">
            <a:spLocks noGrp="1"/>
          </p:cNvSpPr>
          <p:nvPr>
            <p:ph type="body" idx="2"/>
          </p:nvPr>
        </p:nvSpPr>
        <p:spPr>
          <a:xfrm>
            <a:off x="4760913" y="2362200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3" name="Google Shape;483;p44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4" name="Google Shape;484;p44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7" name="Google Shape;507;p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8" name="Google Shape;508;p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o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9" name="Google Shape;509;p4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0" name="Google Shape;510;p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o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1" name="Google Shape;511;p46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2" name="Google Shape;512;p46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8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5" name="Google Shape;535;p48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6" name="Google Shape;536;p48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0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9" name="Google Shape;559;p50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2" name="Google Shape;582;p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Char char="o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3" name="Google Shape;583;p5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4" name="Google Shape;584;p52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5" name="Google Shape;585;p52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>
            <a:spLocks noGrp="1"/>
          </p:cNvSpPr>
          <p:nvPr>
            <p:ph type="title"/>
          </p:nvPr>
        </p:nvSpPr>
        <p:spPr>
          <a:xfrm>
            <a:off x="6705600" y="762000"/>
            <a:ext cx="1981200" cy="5324475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5"/>
          <p:cNvSpPr txBox="1"/>
          <p:nvPr/>
        </p:nvSpPr>
        <p:spPr>
          <a:xfrm rot="5400000">
            <a:off x="5061119" y="2460794"/>
            <a:ext cx="5270161" cy="192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 rot="5400000">
            <a:off x="995363" y="528637"/>
            <a:ext cx="5324475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8" name="Google Shape;608;p5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9" name="Google Shape;609;p5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0" name="Google Shape;610;p54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1" name="Google Shape;611;p54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6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4" name="Google Shape;634;p56"/>
          <p:cNvSpPr txBox="1">
            <a:spLocks noGrp="1"/>
          </p:cNvSpPr>
          <p:nvPr>
            <p:ph type="body" idx="1"/>
          </p:nvPr>
        </p:nvSpPr>
        <p:spPr>
          <a:xfrm rot="5400000">
            <a:off x="2822575" y="377825"/>
            <a:ext cx="3724275" cy="769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5" name="Google Shape;635;p56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6" name="Google Shape;636;p56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8"/>
          <p:cNvSpPr>
            <a:spLocks noGrp="1"/>
          </p:cNvSpPr>
          <p:nvPr>
            <p:ph type="title"/>
          </p:nvPr>
        </p:nvSpPr>
        <p:spPr>
          <a:xfrm>
            <a:off x="6705600" y="762000"/>
            <a:ext cx="1981200" cy="5324475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59" name="Google Shape;659;p58"/>
          <p:cNvSpPr txBox="1"/>
          <p:nvPr/>
        </p:nvSpPr>
        <p:spPr>
          <a:xfrm rot="5400000">
            <a:off x="5159690" y="2559365"/>
            <a:ext cx="5073019" cy="172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/>
          </a:p>
        </p:txBody>
      </p:sp>
      <p:sp>
        <p:nvSpPr>
          <p:cNvPr id="660" name="Google Shape;660;p58"/>
          <p:cNvSpPr txBox="1">
            <a:spLocks noGrp="1"/>
          </p:cNvSpPr>
          <p:nvPr>
            <p:ph type="body" idx="1"/>
          </p:nvPr>
        </p:nvSpPr>
        <p:spPr>
          <a:xfrm rot="5400000">
            <a:off x="995363" y="528637"/>
            <a:ext cx="5324475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1" name="Google Shape;661;p58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2" name="Google Shape;662;p58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 rot="5400000">
            <a:off x="2822575" y="377825"/>
            <a:ext cx="3724275" cy="769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Char char="o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o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o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8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9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0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1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2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4267200" cy="6858000"/>
            <a:chOff x="0" y="0"/>
            <a:chExt cx="7620000" cy="6858000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0" y="0"/>
              <a:ext cx="3201987" cy="6858000"/>
              <a:chOff x="0" y="0"/>
              <a:chExt cx="3201987" cy="6858000"/>
            </a:xfrm>
          </p:grpSpPr>
          <p:sp>
            <p:nvSpPr>
              <p:cNvPr id="12" name="Google Shape;12;p1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457200" y="0"/>
                <a:ext cx="2744787" cy="11668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p1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15" name="Google Shape;15;p1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7" name="Google Shape;17;p1" descr="EOC Bar ver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fingerpri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 txBox="1"/>
          <p:nvPr/>
        </p:nvSpPr>
        <p:spPr>
          <a:xfrm>
            <a:off x="4191000" y="12954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" descr="ForensicScience II_cvr fina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1273175"/>
            <a:ext cx="3886200" cy="497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ftr" idx="11"/>
          </p:nvPr>
        </p:nvSpPr>
        <p:spPr>
          <a:xfrm>
            <a:off x="762000" y="6248400"/>
            <a:ext cx="525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8" name="Google Shape;258;p25"/>
          <p:cNvCxnSpPr/>
          <p:nvPr/>
        </p:nvCxnSpPr>
        <p:spPr>
          <a:xfrm rot="10800000">
            <a:off x="4572000" y="2200275"/>
            <a:ext cx="0" cy="41878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59" name="Google Shape;259;p25"/>
          <p:cNvSpPr txBox="1"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5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5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5"/>
          <p:cNvSpPr txBox="1"/>
          <p:nvPr/>
        </p:nvSpPr>
        <p:spPr>
          <a:xfrm>
            <a:off x="146050" y="6391275"/>
            <a:ext cx="8832850" cy="31115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25"/>
          <p:cNvCxnSpPr/>
          <p:nvPr/>
        </p:nvCxnSpPr>
        <p:spPr>
          <a:xfrm>
            <a:off x="152400" y="1279525"/>
            <a:ext cx="8832850" cy="0"/>
          </a:xfrm>
          <a:prstGeom prst="straightConnector1">
            <a:avLst/>
          </a:prstGeom>
          <a:noFill/>
          <a:ln w="114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6" name="Google Shape;266;p25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5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0" name="Google Shape;270;p25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1" name="Google Shape;271;p25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25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25"/>
          <p:cNvSpPr txBox="1">
            <a:spLocks noGrp="1"/>
          </p:cNvSpPr>
          <p:nvPr>
            <p:ph type="sldNum" idx="12"/>
          </p:nvPr>
        </p:nvSpPr>
        <p:spPr>
          <a:xfrm>
            <a:off x="4343400" y="104298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7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7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7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7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7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" name="Google Shape;290;p27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91" name="Google Shape;291;p27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7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4" name="Google Shape;294;p27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5" name="Google Shape;295;p27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27"/>
          <p:cNvSpPr txBox="1">
            <a:spLocks noGrp="1"/>
          </p:cNvSpPr>
          <p:nvPr>
            <p:ph type="sldNum" idx="12"/>
          </p:nvPr>
        </p:nvSpPr>
        <p:spPr>
          <a:xfrm>
            <a:off x="4343400" y="103663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9"/>
          <p:cNvSpPr txBox="1"/>
          <p:nvPr/>
        </p:nvSpPr>
        <p:spPr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9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9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9"/>
          <p:cNvSpPr txBox="1"/>
          <p:nvPr/>
        </p:nvSpPr>
        <p:spPr>
          <a:xfrm>
            <a:off x="146050" y="6391275"/>
            <a:ext cx="8832850" cy="309562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9"/>
          <p:cNvSpPr txBox="1"/>
          <p:nvPr/>
        </p:nvSpPr>
        <p:spPr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9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11" name="Google Shape;311;p29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12" name="Google Shape;312;p29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29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29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 txBox="1"/>
          <p:nvPr/>
        </p:nvSpPr>
        <p:spPr>
          <a:xfrm>
            <a:off x="152400" y="152400"/>
            <a:ext cx="8832850" cy="3048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1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1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1"/>
          <p:cNvSpPr txBox="1"/>
          <p:nvPr/>
        </p:nvSpPr>
        <p:spPr>
          <a:xfrm>
            <a:off x="0" y="0"/>
            <a:ext cx="9144000" cy="1190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1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1"/>
          <p:cNvSpPr txBox="1"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1"/>
          <p:cNvSpPr txBox="1"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" name="Google Shape;327;p31"/>
          <p:cNvCxnSpPr/>
          <p:nvPr/>
        </p:nvCxnSpPr>
        <p:spPr>
          <a:xfrm>
            <a:off x="152400" y="533400"/>
            <a:ext cx="8832850" cy="0"/>
          </a:xfrm>
          <a:prstGeom prst="straightConnector1">
            <a:avLst/>
          </a:prstGeom>
          <a:noFill/>
          <a:ln w="114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28" name="Google Shape;328;p3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1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1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32" name="Google Shape;332;p31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33" name="Google Shape;333;p31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1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31"/>
          <p:cNvSpPr txBox="1">
            <a:spLocks noGrp="1"/>
          </p:cNvSpPr>
          <p:nvPr>
            <p:ph type="ftr" idx="11"/>
          </p:nvPr>
        </p:nvSpPr>
        <p:spPr>
          <a:xfrm>
            <a:off x="301625" y="6410325"/>
            <a:ext cx="33829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4" name="Google Shape;344;p33"/>
          <p:cNvCxnSpPr/>
          <p:nvPr/>
        </p:nvCxnSpPr>
        <p:spPr>
          <a:xfrm>
            <a:off x="152400" y="533400"/>
            <a:ext cx="8832850" cy="0"/>
          </a:xfrm>
          <a:prstGeom prst="straightConnector1">
            <a:avLst/>
          </a:prstGeom>
          <a:noFill/>
          <a:ln w="114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45" name="Google Shape;345;p33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3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3"/>
          <p:cNvSpPr txBox="1"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3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3"/>
          <p:cNvSpPr txBox="1"/>
          <p:nvPr/>
        </p:nvSpPr>
        <p:spPr>
          <a:xfrm>
            <a:off x="152400" y="152400"/>
            <a:ext cx="8832850" cy="301625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3"/>
          <p:cNvSpPr txBox="1"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3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3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3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56" name="Google Shape;356;p33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57" name="Google Shape;357;p33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3"/>
          <p:cNvSpPr txBox="1">
            <a:spLocks noGrp="1"/>
          </p:cNvSpPr>
          <p:nvPr>
            <p:ph type="dt" idx="10"/>
          </p:nvPr>
        </p:nvSpPr>
        <p:spPr>
          <a:xfrm>
            <a:off x="5788025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33"/>
          <p:cNvSpPr txBox="1">
            <a:spLocks noGrp="1"/>
          </p:cNvSpPr>
          <p:nvPr>
            <p:ph type="ftr" idx="11"/>
          </p:nvPr>
        </p:nvSpPr>
        <p:spPr>
          <a:xfrm>
            <a:off x="301625" y="6410325"/>
            <a:ext cx="35845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5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5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5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5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5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4" name="Google Shape;374;p35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75" name="Google Shape;375;p3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5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5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78" name="Google Shape;378;p35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79" name="Google Shape;379;p35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0" name="Google Shape;380;p35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1" name="Google Shape;381;p35"/>
          <p:cNvSpPr txBox="1">
            <a:spLocks noGrp="1"/>
          </p:cNvSpPr>
          <p:nvPr>
            <p:ph type="sldNum" idx="12"/>
          </p:nvPr>
        </p:nvSpPr>
        <p:spPr>
          <a:xfrm>
            <a:off x="4343400" y="10398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7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7"/>
          <p:cNvSpPr txBox="1"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7"/>
          <p:cNvSpPr txBox="1"/>
          <p:nvPr/>
        </p:nvSpPr>
        <p:spPr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7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7"/>
          <p:cNvSpPr txBox="1"/>
          <p:nvPr/>
        </p:nvSpPr>
        <p:spPr>
          <a:xfrm>
            <a:off x="146050" y="6391275"/>
            <a:ext cx="8832850" cy="309562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7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5" name="Google Shape;395;p37"/>
          <p:cNvCxnSpPr/>
          <p:nvPr/>
        </p:nvCxnSpPr>
        <p:spPr>
          <a:xfrm rot="5400000">
            <a:off x="4021137" y="3278187"/>
            <a:ext cx="6245225" cy="0"/>
          </a:xfrm>
          <a:prstGeom prst="straightConnector1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96" name="Google Shape;396;p37"/>
          <p:cNvSpPr/>
          <p:nvPr/>
        </p:nvSpPr>
        <p:spPr>
          <a:xfrm>
            <a:off x="6838950" y="292576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7"/>
          <p:cNvSpPr/>
          <p:nvPr/>
        </p:nvSpPr>
        <p:spPr>
          <a:xfrm>
            <a:off x="6934200" y="3021012"/>
            <a:ext cx="420687" cy="4191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99" name="Google Shape;399;p37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00" name="Google Shape;400;p37"/>
          <p:cNvSpPr txBox="1">
            <a:spLocks noGrp="1"/>
          </p:cNvSpPr>
          <p:nvPr>
            <p:ph type="sldNum" idx="12"/>
          </p:nvPr>
        </p:nvSpPr>
        <p:spPr>
          <a:xfrm>
            <a:off x="6915150" y="300990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7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2" name="Google Shape;402;p37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39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411" name="Google Shape;411;p39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412" name="Google Shape;412;p39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9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4" name="Google Shape;414;p39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415" name="Google Shape;415;p39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9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17" name="Google Shape;417;p39" descr="EOC Bar ver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9" descr="fingerpri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9"/>
          <p:cNvSpPr txBox="1"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iRespond Question Master</a:t>
            </a:r>
            <a:endParaRPr/>
          </a:p>
        </p:txBody>
      </p:sp>
      <p:sp>
        <p:nvSpPr>
          <p:cNvPr id="420" name="Google Shape;420;p39"/>
          <p:cNvSpPr txBox="1"/>
          <p:nvPr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A.) Response A</a:t>
            </a:r>
            <a:endParaRPr/>
          </a:p>
        </p:txBody>
      </p:sp>
      <p:sp>
        <p:nvSpPr>
          <p:cNvPr id="421" name="Google Shape;421;p39"/>
          <p:cNvSpPr txBox="1"/>
          <p:nvPr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B.) Response B</a:t>
            </a:r>
            <a:endParaRPr/>
          </a:p>
        </p:txBody>
      </p:sp>
      <p:sp>
        <p:nvSpPr>
          <p:cNvPr id="422" name="Google Shape;422;p39"/>
          <p:cNvSpPr txBox="1"/>
          <p:nvPr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C.) Response C</a:t>
            </a:r>
            <a:endParaRPr/>
          </a:p>
        </p:txBody>
      </p:sp>
      <p:sp>
        <p:nvSpPr>
          <p:cNvPr id="423" name="Google Shape;423;p39"/>
          <p:cNvSpPr txBox="1"/>
          <p:nvPr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D.) Response D</a:t>
            </a:r>
            <a:endParaRPr/>
          </a:p>
        </p:txBody>
      </p:sp>
      <p:sp>
        <p:nvSpPr>
          <p:cNvPr id="424" name="Google Shape;424;p39"/>
          <p:cNvSpPr txBox="1"/>
          <p:nvPr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E.) Response E</a:t>
            </a:r>
            <a:endParaRPr/>
          </a:p>
        </p:txBody>
      </p:sp>
      <p:sp>
        <p:nvSpPr>
          <p:cNvPr id="425" name="Google Shape;425;p39"/>
          <p:cNvSpPr txBox="1"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Percent Complete 100%</a:t>
            </a:r>
            <a:endParaRPr/>
          </a:p>
        </p:txBody>
      </p:sp>
      <p:sp>
        <p:nvSpPr>
          <p:cNvPr id="426" name="Google Shape;426;p39"/>
          <p:cNvSpPr txBox="1"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00:30</a:t>
            </a:r>
            <a:endParaRPr/>
          </a:p>
        </p:txBody>
      </p:sp>
      <p:sp>
        <p:nvSpPr>
          <p:cNvPr id="427" name="Google Shape;427;p39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428" name="Google Shape;428;p39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41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436" name="Google Shape;436;p41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437" name="Google Shape;437;p41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41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9" name="Google Shape;439;p41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440" name="Google Shape;440;p41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41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42" name="Google Shape;442;p41" descr="EOC Bar ver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1" descr="fingerpri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1"/>
          <p:cNvSpPr txBox="1"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iRespond Question Master</a:t>
            </a:r>
            <a:endParaRPr/>
          </a:p>
        </p:txBody>
      </p:sp>
      <p:sp>
        <p:nvSpPr>
          <p:cNvPr id="445" name="Google Shape;445;p41"/>
          <p:cNvSpPr txBox="1"/>
          <p:nvPr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A.) Response A</a:t>
            </a:r>
            <a:endParaRPr/>
          </a:p>
        </p:txBody>
      </p:sp>
      <p:sp>
        <p:nvSpPr>
          <p:cNvPr id="446" name="Google Shape;446;p41"/>
          <p:cNvSpPr txBox="1"/>
          <p:nvPr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B.) Response B</a:t>
            </a:r>
            <a:endParaRPr/>
          </a:p>
        </p:txBody>
      </p:sp>
      <p:sp>
        <p:nvSpPr>
          <p:cNvPr id="447" name="Google Shape;447;p41"/>
          <p:cNvSpPr txBox="1"/>
          <p:nvPr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C.) Response C</a:t>
            </a:r>
            <a:endParaRPr/>
          </a:p>
        </p:txBody>
      </p:sp>
      <p:sp>
        <p:nvSpPr>
          <p:cNvPr id="448" name="Google Shape;448;p41"/>
          <p:cNvSpPr txBox="1"/>
          <p:nvPr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D.) Response D</a:t>
            </a:r>
            <a:endParaRPr/>
          </a:p>
        </p:txBody>
      </p:sp>
      <p:sp>
        <p:nvSpPr>
          <p:cNvPr id="449" name="Google Shape;449;p41"/>
          <p:cNvSpPr txBox="1"/>
          <p:nvPr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E.) Response E</a:t>
            </a:r>
            <a:endParaRPr/>
          </a:p>
        </p:txBody>
      </p:sp>
      <p:sp>
        <p:nvSpPr>
          <p:cNvPr id="450" name="Google Shape;450;p41"/>
          <p:cNvSpPr txBox="1"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Percent Complete 100%</a:t>
            </a:r>
            <a:endParaRPr/>
          </a:p>
        </p:txBody>
      </p:sp>
      <p:sp>
        <p:nvSpPr>
          <p:cNvPr id="451" name="Google Shape;451;p41"/>
          <p:cNvSpPr txBox="1"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00:30</a:t>
            </a:r>
            <a:endParaRPr/>
          </a:p>
        </p:txBody>
      </p:sp>
      <p:sp>
        <p:nvSpPr>
          <p:cNvPr id="452" name="Google Shape;452;p41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453" name="Google Shape;453;p41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43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461" name="Google Shape;461;p43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462" name="Google Shape;462;p43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43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" name="Google Shape;464;p43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465" name="Google Shape;465;p43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43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67" name="Google Shape;467;p43" descr="EOC Bar ver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3" descr="fingerpri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3"/>
          <p:cNvSpPr txBox="1"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iRespond Question Master</a:t>
            </a:r>
            <a:endParaRPr/>
          </a:p>
        </p:txBody>
      </p:sp>
      <p:sp>
        <p:nvSpPr>
          <p:cNvPr id="470" name="Google Shape;470;p43"/>
          <p:cNvSpPr txBox="1"/>
          <p:nvPr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A.) Response A</a:t>
            </a:r>
            <a:endParaRPr/>
          </a:p>
        </p:txBody>
      </p:sp>
      <p:sp>
        <p:nvSpPr>
          <p:cNvPr id="471" name="Google Shape;471;p43"/>
          <p:cNvSpPr txBox="1"/>
          <p:nvPr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B.) Response B</a:t>
            </a:r>
            <a:endParaRPr/>
          </a:p>
        </p:txBody>
      </p:sp>
      <p:sp>
        <p:nvSpPr>
          <p:cNvPr id="472" name="Google Shape;472;p43"/>
          <p:cNvSpPr txBox="1"/>
          <p:nvPr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C.) Response C</a:t>
            </a:r>
            <a:endParaRPr/>
          </a:p>
        </p:txBody>
      </p:sp>
      <p:sp>
        <p:nvSpPr>
          <p:cNvPr id="473" name="Google Shape;473;p43"/>
          <p:cNvSpPr txBox="1"/>
          <p:nvPr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D.) Response D</a:t>
            </a:r>
            <a:endParaRPr/>
          </a:p>
        </p:txBody>
      </p:sp>
      <p:sp>
        <p:nvSpPr>
          <p:cNvPr id="474" name="Google Shape;474;p43"/>
          <p:cNvSpPr txBox="1"/>
          <p:nvPr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E.) Response E</a:t>
            </a:r>
            <a:endParaRPr/>
          </a:p>
        </p:txBody>
      </p:sp>
      <p:sp>
        <p:nvSpPr>
          <p:cNvPr id="475" name="Google Shape;475;p43"/>
          <p:cNvSpPr txBox="1"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Percent Complete 100%</a:t>
            </a:r>
            <a:endParaRPr/>
          </a:p>
        </p:txBody>
      </p:sp>
      <p:sp>
        <p:nvSpPr>
          <p:cNvPr id="476" name="Google Shape;476;p43"/>
          <p:cNvSpPr txBox="1"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00:30</a:t>
            </a:r>
            <a:endParaRPr/>
          </a:p>
        </p:txBody>
      </p:sp>
      <p:sp>
        <p:nvSpPr>
          <p:cNvPr id="477" name="Google Shape;477;p43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478" name="Google Shape;478;p43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29" name="Google Shape;29;p3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30" name="Google Shape;30;p3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3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33" name="Google Shape;33;p3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" name="Google Shape;35;p3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  <p:pic>
        <p:nvPicPr>
          <p:cNvPr id="38" name="Google Shape;38;p3" descr="EOC Bar vers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" descr="fingerprint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45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487" name="Google Shape;487;p45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488" name="Google Shape;488;p45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45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0" name="Google Shape;490;p45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491" name="Google Shape;491;p45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45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93" name="Google Shape;493;p45" descr="EOC Bar ver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5" descr="fingerpri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5"/>
          <p:cNvSpPr txBox="1"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iRespond Question Master</a:t>
            </a:r>
            <a:endParaRPr/>
          </a:p>
        </p:txBody>
      </p:sp>
      <p:sp>
        <p:nvSpPr>
          <p:cNvPr id="496" name="Google Shape;496;p45"/>
          <p:cNvSpPr txBox="1"/>
          <p:nvPr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A.) Response A</a:t>
            </a:r>
            <a:endParaRPr/>
          </a:p>
        </p:txBody>
      </p:sp>
      <p:sp>
        <p:nvSpPr>
          <p:cNvPr id="497" name="Google Shape;497;p45"/>
          <p:cNvSpPr txBox="1"/>
          <p:nvPr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B.) Response B</a:t>
            </a:r>
            <a:endParaRPr/>
          </a:p>
        </p:txBody>
      </p:sp>
      <p:sp>
        <p:nvSpPr>
          <p:cNvPr id="498" name="Google Shape;498;p45"/>
          <p:cNvSpPr txBox="1"/>
          <p:nvPr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C.) Response C</a:t>
            </a:r>
            <a:endParaRPr/>
          </a:p>
        </p:txBody>
      </p:sp>
      <p:sp>
        <p:nvSpPr>
          <p:cNvPr id="499" name="Google Shape;499;p45"/>
          <p:cNvSpPr txBox="1"/>
          <p:nvPr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D.) Response D</a:t>
            </a:r>
            <a:endParaRPr/>
          </a:p>
        </p:txBody>
      </p:sp>
      <p:sp>
        <p:nvSpPr>
          <p:cNvPr id="500" name="Google Shape;500;p45"/>
          <p:cNvSpPr txBox="1"/>
          <p:nvPr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E.) Response E</a:t>
            </a:r>
            <a:endParaRPr/>
          </a:p>
        </p:txBody>
      </p:sp>
      <p:sp>
        <p:nvSpPr>
          <p:cNvPr id="501" name="Google Shape;501;p45"/>
          <p:cNvSpPr txBox="1"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Percent Complete 100%</a:t>
            </a:r>
            <a:endParaRPr/>
          </a:p>
        </p:txBody>
      </p:sp>
      <p:sp>
        <p:nvSpPr>
          <p:cNvPr id="502" name="Google Shape;502;p45"/>
          <p:cNvSpPr txBox="1"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00:30</a:t>
            </a:r>
            <a:endParaRPr/>
          </a:p>
        </p:txBody>
      </p:sp>
      <p:sp>
        <p:nvSpPr>
          <p:cNvPr id="503" name="Google Shape;503;p45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504" name="Google Shape;504;p45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47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515" name="Google Shape;515;p47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516" name="Google Shape;516;p47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47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8" name="Google Shape;518;p47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519" name="Google Shape;519;p47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47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1" name="Google Shape;521;p47" descr="EOC Bar ver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7" descr="fingerpri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47"/>
          <p:cNvSpPr txBox="1"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iRespond Question Master</a:t>
            </a:r>
            <a:endParaRPr/>
          </a:p>
        </p:txBody>
      </p:sp>
      <p:sp>
        <p:nvSpPr>
          <p:cNvPr id="524" name="Google Shape;524;p47"/>
          <p:cNvSpPr txBox="1"/>
          <p:nvPr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A.) Response A</a:t>
            </a:r>
            <a:endParaRPr/>
          </a:p>
        </p:txBody>
      </p:sp>
      <p:sp>
        <p:nvSpPr>
          <p:cNvPr id="525" name="Google Shape;525;p47"/>
          <p:cNvSpPr txBox="1"/>
          <p:nvPr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B.) Response B</a:t>
            </a:r>
            <a:endParaRPr/>
          </a:p>
        </p:txBody>
      </p:sp>
      <p:sp>
        <p:nvSpPr>
          <p:cNvPr id="526" name="Google Shape;526;p47"/>
          <p:cNvSpPr txBox="1"/>
          <p:nvPr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C.) Response C</a:t>
            </a:r>
            <a:endParaRPr/>
          </a:p>
        </p:txBody>
      </p:sp>
      <p:sp>
        <p:nvSpPr>
          <p:cNvPr id="527" name="Google Shape;527;p47"/>
          <p:cNvSpPr txBox="1"/>
          <p:nvPr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D.) Response D</a:t>
            </a:r>
            <a:endParaRPr/>
          </a:p>
        </p:txBody>
      </p:sp>
      <p:sp>
        <p:nvSpPr>
          <p:cNvPr id="528" name="Google Shape;528;p47"/>
          <p:cNvSpPr txBox="1"/>
          <p:nvPr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E.) Response E</a:t>
            </a:r>
            <a:endParaRPr/>
          </a:p>
        </p:txBody>
      </p:sp>
      <p:sp>
        <p:nvSpPr>
          <p:cNvPr id="529" name="Google Shape;529;p47"/>
          <p:cNvSpPr txBox="1"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Percent Complete 100%</a:t>
            </a:r>
            <a:endParaRPr/>
          </a:p>
        </p:txBody>
      </p:sp>
      <p:sp>
        <p:nvSpPr>
          <p:cNvPr id="530" name="Google Shape;530;p47"/>
          <p:cNvSpPr txBox="1"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00:30</a:t>
            </a:r>
            <a:endParaRPr/>
          </a:p>
        </p:txBody>
      </p:sp>
      <p:sp>
        <p:nvSpPr>
          <p:cNvPr id="531" name="Google Shape;531;p47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532" name="Google Shape;532;p47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49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539" name="Google Shape;539;p49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540" name="Google Shape;540;p49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49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2" name="Google Shape;542;p49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543" name="Google Shape;543;p49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49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45" name="Google Shape;545;p49" descr="EOC Bar ver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49" descr="fingerpri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49"/>
          <p:cNvSpPr txBox="1"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iRespond Question Master</a:t>
            </a:r>
            <a:endParaRPr/>
          </a:p>
        </p:txBody>
      </p:sp>
      <p:sp>
        <p:nvSpPr>
          <p:cNvPr id="548" name="Google Shape;548;p49"/>
          <p:cNvSpPr txBox="1"/>
          <p:nvPr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A.) Response A</a:t>
            </a:r>
            <a:endParaRPr/>
          </a:p>
        </p:txBody>
      </p:sp>
      <p:sp>
        <p:nvSpPr>
          <p:cNvPr id="549" name="Google Shape;549;p49"/>
          <p:cNvSpPr txBox="1"/>
          <p:nvPr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B.) Response B</a:t>
            </a:r>
            <a:endParaRPr/>
          </a:p>
        </p:txBody>
      </p:sp>
      <p:sp>
        <p:nvSpPr>
          <p:cNvPr id="550" name="Google Shape;550;p49"/>
          <p:cNvSpPr txBox="1"/>
          <p:nvPr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C.) Response C</a:t>
            </a:r>
            <a:endParaRPr/>
          </a:p>
        </p:txBody>
      </p:sp>
      <p:sp>
        <p:nvSpPr>
          <p:cNvPr id="551" name="Google Shape;551;p49"/>
          <p:cNvSpPr txBox="1"/>
          <p:nvPr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D.) Response D</a:t>
            </a:r>
            <a:endParaRPr/>
          </a:p>
        </p:txBody>
      </p:sp>
      <p:sp>
        <p:nvSpPr>
          <p:cNvPr id="552" name="Google Shape;552;p49"/>
          <p:cNvSpPr txBox="1"/>
          <p:nvPr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E.) Response E</a:t>
            </a:r>
            <a:endParaRPr/>
          </a:p>
        </p:txBody>
      </p:sp>
      <p:sp>
        <p:nvSpPr>
          <p:cNvPr id="553" name="Google Shape;553;p49"/>
          <p:cNvSpPr txBox="1"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Percent Complete 100%</a:t>
            </a:r>
            <a:endParaRPr/>
          </a:p>
        </p:txBody>
      </p:sp>
      <p:sp>
        <p:nvSpPr>
          <p:cNvPr id="554" name="Google Shape;554;p49"/>
          <p:cNvSpPr txBox="1"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00:30</a:t>
            </a:r>
            <a:endParaRPr/>
          </a:p>
        </p:txBody>
      </p:sp>
      <p:sp>
        <p:nvSpPr>
          <p:cNvPr id="555" name="Google Shape;555;p49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556" name="Google Shape;556;p49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51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562" name="Google Shape;562;p51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563" name="Google Shape;563;p51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51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5" name="Google Shape;565;p51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566" name="Google Shape;566;p51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51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68" name="Google Shape;568;p51" descr="EOC Bar ver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51" descr="fingerpri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51"/>
          <p:cNvSpPr txBox="1"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iRespond Question Master</a:t>
            </a:r>
            <a:endParaRPr/>
          </a:p>
        </p:txBody>
      </p:sp>
      <p:sp>
        <p:nvSpPr>
          <p:cNvPr id="571" name="Google Shape;571;p51"/>
          <p:cNvSpPr txBox="1"/>
          <p:nvPr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A.) Response A</a:t>
            </a:r>
            <a:endParaRPr/>
          </a:p>
        </p:txBody>
      </p:sp>
      <p:sp>
        <p:nvSpPr>
          <p:cNvPr id="572" name="Google Shape;572;p51"/>
          <p:cNvSpPr txBox="1"/>
          <p:nvPr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B.) Response B</a:t>
            </a:r>
            <a:endParaRPr/>
          </a:p>
        </p:txBody>
      </p:sp>
      <p:sp>
        <p:nvSpPr>
          <p:cNvPr id="573" name="Google Shape;573;p51"/>
          <p:cNvSpPr txBox="1"/>
          <p:nvPr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C.) Response C</a:t>
            </a:r>
            <a:endParaRPr/>
          </a:p>
        </p:txBody>
      </p:sp>
      <p:sp>
        <p:nvSpPr>
          <p:cNvPr id="574" name="Google Shape;574;p51"/>
          <p:cNvSpPr txBox="1"/>
          <p:nvPr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D.) Response D</a:t>
            </a:r>
            <a:endParaRPr/>
          </a:p>
        </p:txBody>
      </p:sp>
      <p:sp>
        <p:nvSpPr>
          <p:cNvPr id="575" name="Google Shape;575;p51"/>
          <p:cNvSpPr txBox="1"/>
          <p:nvPr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E.) Response E</a:t>
            </a:r>
            <a:endParaRPr/>
          </a:p>
        </p:txBody>
      </p:sp>
      <p:sp>
        <p:nvSpPr>
          <p:cNvPr id="576" name="Google Shape;576;p51"/>
          <p:cNvSpPr txBox="1"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Percent Complete 100%</a:t>
            </a:r>
            <a:endParaRPr/>
          </a:p>
        </p:txBody>
      </p:sp>
      <p:sp>
        <p:nvSpPr>
          <p:cNvPr id="577" name="Google Shape;577;p51"/>
          <p:cNvSpPr txBox="1"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00:30</a:t>
            </a:r>
            <a:endParaRPr/>
          </a:p>
        </p:txBody>
      </p:sp>
      <p:sp>
        <p:nvSpPr>
          <p:cNvPr id="578" name="Google Shape;578;p51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579" name="Google Shape;579;p51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53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588" name="Google Shape;588;p53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589" name="Google Shape;589;p53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53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1" name="Google Shape;591;p53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592" name="Google Shape;592;p53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53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94" name="Google Shape;594;p53" descr="EOC Bar ver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53" descr="fingerpri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53"/>
          <p:cNvSpPr txBox="1"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iRespond Question Master</a:t>
            </a:r>
            <a:endParaRPr/>
          </a:p>
        </p:txBody>
      </p:sp>
      <p:sp>
        <p:nvSpPr>
          <p:cNvPr id="597" name="Google Shape;597;p53"/>
          <p:cNvSpPr txBox="1"/>
          <p:nvPr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A.) Response A</a:t>
            </a:r>
            <a:endParaRPr/>
          </a:p>
        </p:txBody>
      </p:sp>
      <p:sp>
        <p:nvSpPr>
          <p:cNvPr id="598" name="Google Shape;598;p53"/>
          <p:cNvSpPr txBox="1"/>
          <p:nvPr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B.) Response B</a:t>
            </a:r>
            <a:endParaRPr/>
          </a:p>
        </p:txBody>
      </p:sp>
      <p:sp>
        <p:nvSpPr>
          <p:cNvPr id="599" name="Google Shape;599;p53"/>
          <p:cNvSpPr txBox="1"/>
          <p:nvPr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C.) Response C</a:t>
            </a:r>
            <a:endParaRPr/>
          </a:p>
        </p:txBody>
      </p:sp>
      <p:sp>
        <p:nvSpPr>
          <p:cNvPr id="600" name="Google Shape;600;p53"/>
          <p:cNvSpPr txBox="1"/>
          <p:nvPr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D.) Response D</a:t>
            </a:r>
            <a:endParaRPr/>
          </a:p>
        </p:txBody>
      </p:sp>
      <p:sp>
        <p:nvSpPr>
          <p:cNvPr id="601" name="Google Shape;601;p53"/>
          <p:cNvSpPr txBox="1"/>
          <p:nvPr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E.) Response E</a:t>
            </a:r>
            <a:endParaRPr/>
          </a:p>
        </p:txBody>
      </p:sp>
      <p:sp>
        <p:nvSpPr>
          <p:cNvPr id="602" name="Google Shape;602;p53"/>
          <p:cNvSpPr txBox="1"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Percent Complete 100%</a:t>
            </a:r>
            <a:endParaRPr/>
          </a:p>
        </p:txBody>
      </p:sp>
      <p:sp>
        <p:nvSpPr>
          <p:cNvPr id="603" name="Google Shape;603;p53"/>
          <p:cNvSpPr txBox="1"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00:30</a:t>
            </a:r>
            <a:endParaRPr/>
          </a:p>
        </p:txBody>
      </p:sp>
      <p:sp>
        <p:nvSpPr>
          <p:cNvPr id="604" name="Google Shape;604;p53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605" name="Google Shape;605;p53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55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614" name="Google Shape;614;p55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615" name="Google Shape;615;p55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55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7" name="Google Shape;617;p55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618" name="Google Shape;618;p55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55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0" name="Google Shape;620;p55" descr="EOC Bar ver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55" descr="fingerpri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5"/>
          <p:cNvSpPr txBox="1"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iRespond Question Master</a:t>
            </a:r>
            <a:endParaRPr/>
          </a:p>
        </p:txBody>
      </p:sp>
      <p:sp>
        <p:nvSpPr>
          <p:cNvPr id="623" name="Google Shape;623;p55"/>
          <p:cNvSpPr txBox="1"/>
          <p:nvPr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A.) Response A</a:t>
            </a:r>
            <a:endParaRPr/>
          </a:p>
        </p:txBody>
      </p:sp>
      <p:sp>
        <p:nvSpPr>
          <p:cNvPr id="624" name="Google Shape;624;p55"/>
          <p:cNvSpPr txBox="1"/>
          <p:nvPr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B.) Response B</a:t>
            </a:r>
            <a:endParaRPr/>
          </a:p>
        </p:txBody>
      </p:sp>
      <p:sp>
        <p:nvSpPr>
          <p:cNvPr id="625" name="Google Shape;625;p55"/>
          <p:cNvSpPr txBox="1"/>
          <p:nvPr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C.) Response C</a:t>
            </a:r>
            <a:endParaRPr/>
          </a:p>
        </p:txBody>
      </p:sp>
      <p:sp>
        <p:nvSpPr>
          <p:cNvPr id="626" name="Google Shape;626;p55"/>
          <p:cNvSpPr txBox="1"/>
          <p:nvPr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D.) Response D</a:t>
            </a:r>
            <a:endParaRPr/>
          </a:p>
        </p:txBody>
      </p:sp>
      <p:sp>
        <p:nvSpPr>
          <p:cNvPr id="627" name="Google Shape;627;p55"/>
          <p:cNvSpPr txBox="1"/>
          <p:nvPr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E.) Response E</a:t>
            </a:r>
            <a:endParaRPr/>
          </a:p>
        </p:txBody>
      </p:sp>
      <p:sp>
        <p:nvSpPr>
          <p:cNvPr id="628" name="Google Shape;628;p55"/>
          <p:cNvSpPr txBox="1"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Percent Complete 100%</a:t>
            </a:r>
            <a:endParaRPr/>
          </a:p>
        </p:txBody>
      </p:sp>
      <p:sp>
        <p:nvSpPr>
          <p:cNvPr id="629" name="Google Shape;629;p55"/>
          <p:cNvSpPr txBox="1"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00:30</a:t>
            </a:r>
            <a:endParaRPr/>
          </a:p>
        </p:txBody>
      </p:sp>
      <p:sp>
        <p:nvSpPr>
          <p:cNvPr id="630" name="Google Shape;630;p55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631" name="Google Shape;631;p55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57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639" name="Google Shape;639;p57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640" name="Google Shape;640;p57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57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2" name="Google Shape;642;p57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643" name="Google Shape;643;p57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57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45" name="Google Shape;645;p57" descr="EOC Bar ver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57" descr="fingerpri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57"/>
          <p:cNvSpPr txBox="1"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iRespond Question Master</a:t>
            </a:r>
            <a:endParaRPr/>
          </a:p>
        </p:txBody>
      </p:sp>
      <p:sp>
        <p:nvSpPr>
          <p:cNvPr id="648" name="Google Shape;648;p57"/>
          <p:cNvSpPr txBox="1"/>
          <p:nvPr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A.) Response A</a:t>
            </a:r>
            <a:endParaRPr/>
          </a:p>
        </p:txBody>
      </p:sp>
      <p:sp>
        <p:nvSpPr>
          <p:cNvPr id="649" name="Google Shape;649;p57"/>
          <p:cNvSpPr txBox="1"/>
          <p:nvPr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B.) Response B</a:t>
            </a:r>
            <a:endParaRPr/>
          </a:p>
        </p:txBody>
      </p:sp>
      <p:sp>
        <p:nvSpPr>
          <p:cNvPr id="650" name="Google Shape;650;p57"/>
          <p:cNvSpPr txBox="1"/>
          <p:nvPr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C.) Response C</a:t>
            </a:r>
            <a:endParaRPr/>
          </a:p>
        </p:txBody>
      </p:sp>
      <p:sp>
        <p:nvSpPr>
          <p:cNvPr id="651" name="Google Shape;651;p57"/>
          <p:cNvSpPr txBox="1"/>
          <p:nvPr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D.) Response D</a:t>
            </a:r>
            <a:endParaRPr/>
          </a:p>
        </p:txBody>
      </p:sp>
      <p:sp>
        <p:nvSpPr>
          <p:cNvPr id="652" name="Google Shape;652;p57"/>
          <p:cNvSpPr txBox="1"/>
          <p:nvPr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E.) Response E</a:t>
            </a:r>
            <a:endParaRPr/>
          </a:p>
        </p:txBody>
      </p:sp>
      <p:sp>
        <p:nvSpPr>
          <p:cNvPr id="653" name="Google Shape;653;p57"/>
          <p:cNvSpPr txBox="1"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Percent Complete 100%</a:t>
            </a:r>
            <a:endParaRPr/>
          </a:p>
        </p:txBody>
      </p:sp>
      <p:sp>
        <p:nvSpPr>
          <p:cNvPr id="654" name="Google Shape;654;p57"/>
          <p:cNvSpPr txBox="1"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00:30</a:t>
            </a:r>
            <a:endParaRPr/>
          </a:p>
        </p:txBody>
      </p:sp>
      <p:sp>
        <p:nvSpPr>
          <p:cNvPr id="655" name="Google Shape;655;p57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656" name="Google Shape;656;p57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14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3" name="Google Shape;103;p1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14"/>
          <p:cNvCxnSpPr/>
          <p:nvPr/>
        </p:nvCxnSpPr>
        <p:spPr>
          <a:xfrm rot="10800000" flipH="1">
            <a:off x="4562475" y="1576387"/>
            <a:ext cx="9525" cy="48180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4343400" y="10398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16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6" name="Google Shape;126;p16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4362450" y="10271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18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49" name="Google Shape;149;p18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 txBox="1">
            <a:spLocks noGrp="1"/>
          </p:cNvSpPr>
          <p:nvPr>
            <p:ph type="sldNum" idx="12"/>
          </p:nvPr>
        </p:nvSpPr>
        <p:spPr>
          <a:xfrm>
            <a:off x="4343400" y="10398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9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156" name="Google Shape;156;p19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157" name="Google Shape;157;p19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9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19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160" name="Google Shape;160;p19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9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2" name="Google Shape;162;p19" descr="EOC Bar vers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 descr="fingerpr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iRespond Question Master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A.) Response A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B.) Response B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C.) Response C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D.) Response D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E.) Response E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Percent Complete 100%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</a:pPr>
            <a:r>
              <a:rPr lang="en-US" sz="14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00:30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0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174" name="Google Shape;174;p20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175" name="Google Shape;175;p20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0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" name="Google Shape;177;p20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178" name="Google Shape;178;p20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0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80" name="Google Shape;180;p20" descr="EOC Bar vers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 descr="fingerpr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20"/>
          <p:cNvGrpSpPr/>
          <p:nvPr/>
        </p:nvGrpSpPr>
        <p:grpSpPr>
          <a:xfrm>
            <a:off x="1270000" y="3175000"/>
            <a:ext cx="2667000" cy="2540000"/>
            <a:chOff x="0" y="0"/>
            <a:chExt cx="2147483647" cy="2147483647"/>
          </a:xfrm>
        </p:grpSpPr>
        <p:sp>
          <p:nvSpPr>
            <p:cNvPr id="183" name="Google Shape;183;p20"/>
            <p:cNvSpPr txBox="1"/>
            <p:nvPr/>
          </p:nvSpPr>
          <p:spPr>
            <a:xfrm>
              <a:off x="0" y="0"/>
              <a:ext cx="869219578" cy="2147483572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0"/>
            <p:cNvSpPr txBox="1"/>
            <p:nvPr/>
          </p:nvSpPr>
          <p:spPr>
            <a:xfrm>
              <a:off x="1278264068" y="1073741860"/>
              <a:ext cx="869219578" cy="1073741786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20"/>
          <p:cNvGrpSpPr/>
          <p:nvPr/>
        </p:nvGrpSpPr>
        <p:grpSpPr>
          <a:xfrm>
            <a:off x="1270000" y="1270000"/>
            <a:ext cx="7429500" cy="317500"/>
            <a:chOff x="0" y="0"/>
            <a:chExt cx="2147483647" cy="2147483647"/>
          </a:xfrm>
        </p:grpSpPr>
        <p:sp>
          <p:nvSpPr>
            <p:cNvPr id="186" name="Google Shape;186;p20"/>
            <p:cNvSpPr txBox="1"/>
            <p:nvPr/>
          </p:nvSpPr>
          <p:spPr>
            <a:xfrm>
              <a:off x="0" y="0"/>
              <a:ext cx="312027526" cy="21474836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Font typeface="Arial"/>
                <a:buNone/>
              </a:pPr>
              <a:r>
                <a:rPr lang="en-US" sz="2800" b="0" i="0" u="none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rPr>
                <a:t>67%</a:t>
              </a:r>
              <a:endParaRPr/>
            </a:p>
          </p:txBody>
        </p:sp>
        <p:sp>
          <p:nvSpPr>
            <p:cNvPr id="187" name="Google Shape;187;p20"/>
            <p:cNvSpPr txBox="1"/>
            <p:nvPr/>
          </p:nvSpPr>
          <p:spPr>
            <a:xfrm>
              <a:off x="458864002" y="0"/>
              <a:ext cx="312027526" cy="21474836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Font typeface="Arial"/>
                <a:buNone/>
              </a:pPr>
              <a:r>
                <a:rPr lang="en-US" sz="2800" b="0" i="0" u="none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rPr>
                <a:t>33%</a:t>
              </a:r>
              <a:endParaRPr/>
            </a:p>
          </p:txBody>
        </p:sp>
        <p:sp>
          <p:nvSpPr>
            <p:cNvPr id="188" name="Google Shape;188;p20"/>
            <p:cNvSpPr txBox="1"/>
            <p:nvPr/>
          </p:nvSpPr>
          <p:spPr>
            <a:xfrm>
              <a:off x="917728042" y="0"/>
              <a:ext cx="312027526" cy="21474836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Font typeface="Arial"/>
                <a:buNone/>
              </a:pPr>
              <a:r>
                <a:rPr lang="en-US" sz="2800" b="0" i="0" u="none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rPr>
                <a:t>100%</a:t>
              </a:r>
              <a:endParaRPr/>
            </a:p>
          </p:txBody>
        </p:sp>
        <p:sp>
          <p:nvSpPr>
            <p:cNvPr id="189" name="Google Shape;189;p20"/>
            <p:cNvSpPr txBox="1"/>
            <p:nvPr/>
          </p:nvSpPr>
          <p:spPr>
            <a:xfrm>
              <a:off x="1376592008" y="0"/>
              <a:ext cx="312027526" cy="21474836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Font typeface="Arial"/>
                <a:buNone/>
              </a:pPr>
              <a:r>
                <a:rPr lang="en-US" sz="2800" b="0" i="0" u="none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rPr>
                <a:t>100%</a:t>
              </a:r>
              <a:endParaRPr/>
            </a:p>
          </p:txBody>
        </p:sp>
        <p:sp>
          <p:nvSpPr>
            <p:cNvPr id="190" name="Google Shape;190;p20"/>
            <p:cNvSpPr txBox="1"/>
            <p:nvPr/>
          </p:nvSpPr>
          <p:spPr>
            <a:xfrm>
              <a:off x="1835456120" y="0"/>
              <a:ext cx="312027526" cy="21474836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Font typeface="Arial"/>
                <a:buNone/>
              </a:pPr>
              <a:r>
                <a:rPr lang="en-US" sz="2800" b="0" i="0" u="none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rPr>
                <a:t>67%</a:t>
              </a:r>
              <a:endParaRPr/>
            </a:p>
          </p:txBody>
        </p:sp>
      </p:grpSp>
      <p:grpSp>
        <p:nvGrpSpPr>
          <p:cNvPr id="191" name="Google Shape;191;p20"/>
          <p:cNvGrpSpPr/>
          <p:nvPr/>
        </p:nvGrpSpPr>
        <p:grpSpPr>
          <a:xfrm>
            <a:off x="4445000" y="1905000"/>
            <a:ext cx="4254500" cy="3810000"/>
            <a:chOff x="0" y="0"/>
            <a:chExt cx="2147483647" cy="2147483647"/>
          </a:xfrm>
        </p:grpSpPr>
        <p:sp>
          <p:nvSpPr>
            <p:cNvPr id="192" name="Google Shape;192;p20"/>
            <p:cNvSpPr txBox="1"/>
            <p:nvPr/>
          </p:nvSpPr>
          <p:spPr>
            <a:xfrm>
              <a:off x="0" y="0"/>
              <a:ext cx="544883883" cy="2147483647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0"/>
            <p:cNvSpPr txBox="1"/>
            <p:nvPr/>
          </p:nvSpPr>
          <p:spPr>
            <a:xfrm>
              <a:off x="801299754" y="0"/>
              <a:ext cx="544883883" cy="2147483647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0"/>
            <p:cNvSpPr txBox="1"/>
            <p:nvPr/>
          </p:nvSpPr>
          <p:spPr>
            <a:xfrm>
              <a:off x="1602599763" y="715827811"/>
              <a:ext cx="544883883" cy="1431655807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20"/>
          <p:cNvGrpSpPr/>
          <p:nvPr/>
        </p:nvGrpSpPr>
        <p:grpSpPr>
          <a:xfrm>
            <a:off x="1270000" y="5842000"/>
            <a:ext cx="7429500" cy="317500"/>
            <a:chOff x="0" y="0"/>
            <a:chExt cx="2147483647" cy="2147483647"/>
          </a:xfrm>
        </p:grpSpPr>
        <p:sp>
          <p:nvSpPr>
            <p:cNvPr id="196" name="Google Shape;196;p20"/>
            <p:cNvSpPr txBox="1"/>
            <p:nvPr/>
          </p:nvSpPr>
          <p:spPr>
            <a:xfrm>
              <a:off x="0" y="0"/>
              <a:ext cx="312027526" cy="21474836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Font typeface="Arial"/>
                <a:buNone/>
              </a:pPr>
              <a:r>
                <a:rPr lang="en-US" sz="2800" b="0" i="0" u="none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rPr>
                <a:t>A*</a:t>
              </a:r>
              <a:endParaRPr/>
            </a:p>
          </p:txBody>
        </p:sp>
        <p:sp>
          <p:nvSpPr>
            <p:cNvPr id="197" name="Google Shape;197;p20"/>
            <p:cNvSpPr txBox="1"/>
            <p:nvPr/>
          </p:nvSpPr>
          <p:spPr>
            <a:xfrm>
              <a:off x="458864002" y="0"/>
              <a:ext cx="312027526" cy="21474836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Font typeface="Arial"/>
                <a:buNone/>
              </a:pPr>
              <a:r>
                <a:rPr lang="en-US" sz="2800" b="0" i="0" u="none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rPr>
                <a:t>B*</a:t>
              </a:r>
              <a:endParaRPr/>
            </a:p>
          </p:txBody>
        </p:sp>
        <p:sp>
          <p:nvSpPr>
            <p:cNvPr id="198" name="Google Shape;198;p20"/>
            <p:cNvSpPr txBox="1"/>
            <p:nvPr/>
          </p:nvSpPr>
          <p:spPr>
            <a:xfrm>
              <a:off x="917728042" y="0"/>
              <a:ext cx="312027526" cy="21474836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Font typeface="Arial"/>
                <a:buNone/>
              </a:pPr>
              <a:r>
                <a:rPr lang="en-US" sz="2800" b="0" i="0" u="none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199" name="Google Shape;199;p20"/>
            <p:cNvSpPr txBox="1"/>
            <p:nvPr/>
          </p:nvSpPr>
          <p:spPr>
            <a:xfrm>
              <a:off x="1376592008" y="0"/>
              <a:ext cx="312027526" cy="21474836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Font typeface="Arial"/>
                <a:buNone/>
              </a:pPr>
              <a:r>
                <a:rPr lang="en-US" sz="2800" b="0" i="0" u="none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200" name="Google Shape;200;p20"/>
            <p:cNvSpPr txBox="1"/>
            <p:nvPr/>
          </p:nvSpPr>
          <p:spPr>
            <a:xfrm>
              <a:off x="1835456120" y="0"/>
              <a:ext cx="312027526" cy="21474836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Font typeface="Arial"/>
                <a:buNone/>
              </a:pPr>
              <a:r>
                <a:rPr lang="en-US" sz="2800" b="0" i="0" u="none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</p:grpSp>
      <p:grpSp>
        <p:nvGrpSpPr>
          <p:cNvPr id="201" name="Google Shape;201;p20"/>
          <p:cNvGrpSpPr/>
          <p:nvPr/>
        </p:nvGrpSpPr>
        <p:grpSpPr>
          <a:xfrm>
            <a:off x="889000" y="1587500"/>
            <a:ext cx="8001000" cy="4127500"/>
            <a:chOff x="0" y="0"/>
            <a:chExt cx="2147483647" cy="2147483647"/>
          </a:xfrm>
        </p:grpSpPr>
        <p:cxnSp>
          <p:nvCxnSpPr>
            <p:cNvPr id="202" name="Google Shape;202;p20"/>
            <p:cNvCxnSpPr/>
            <p:nvPr/>
          </p:nvCxnSpPr>
          <p:spPr>
            <a:xfrm>
              <a:off x="0" y="2147483550"/>
              <a:ext cx="2147483647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rgbClr val="003366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03" name="Google Shape;203;p20"/>
            <p:cNvCxnSpPr/>
            <p:nvPr/>
          </p:nvCxnSpPr>
          <p:spPr>
            <a:xfrm>
              <a:off x="34087043" y="0"/>
              <a:ext cx="0" cy="2147483647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rgbClr val="003366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04" name="Google Shape;204;p20"/>
            <p:cNvCxnSpPr/>
            <p:nvPr/>
          </p:nvCxnSpPr>
          <p:spPr>
            <a:xfrm>
              <a:off x="0" y="2147483550"/>
              <a:ext cx="6817409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rgbClr val="003366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05" name="Google Shape;205;p20"/>
            <p:cNvCxnSpPr/>
            <p:nvPr/>
          </p:nvCxnSpPr>
          <p:spPr>
            <a:xfrm>
              <a:off x="0" y="1486719441"/>
              <a:ext cx="6817409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rgbClr val="003366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06" name="Google Shape;206;p20"/>
            <p:cNvCxnSpPr/>
            <p:nvPr/>
          </p:nvCxnSpPr>
          <p:spPr>
            <a:xfrm>
              <a:off x="0" y="825955201"/>
              <a:ext cx="6817409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rgbClr val="003366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07" name="Google Shape;207;p20"/>
            <p:cNvCxnSpPr/>
            <p:nvPr/>
          </p:nvCxnSpPr>
          <p:spPr>
            <a:xfrm>
              <a:off x="0" y="165191092"/>
              <a:ext cx="6817409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rgbClr val="003366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grpSp>
        <p:nvGrpSpPr>
          <p:cNvPr id="208" name="Google Shape;208;p20"/>
          <p:cNvGrpSpPr/>
          <p:nvPr/>
        </p:nvGrpSpPr>
        <p:grpSpPr>
          <a:xfrm>
            <a:off x="254000" y="1841500"/>
            <a:ext cx="762000" cy="3937000"/>
            <a:chOff x="0" y="0"/>
            <a:chExt cx="2147483647" cy="2147483647"/>
          </a:xfrm>
        </p:grpSpPr>
        <p:sp>
          <p:nvSpPr>
            <p:cNvPr id="209" name="Google Shape;209;p20"/>
            <p:cNvSpPr txBox="1"/>
            <p:nvPr/>
          </p:nvSpPr>
          <p:spPr>
            <a:xfrm>
              <a:off x="0" y="2078209975"/>
              <a:ext cx="2147483647" cy="6927367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Font typeface="Arial"/>
                <a:buNone/>
              </a:pPr>
              <a:r>
                <a:rPr lang="en-US" sz="2000" b="0" i="0" u="none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210" name="Google Shape;210;p20"/>
            <p:cNvSpPr txBox="1"/>
            <p:nvPr/>
          </p:nvSpPr>
          <p:spPr>
            <a:xfrm>
              <a:off x="0" y="1385473362"/>
              <a:ext cx="2147483647" cy="6927367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Font typeface="Arial"/>
                <a:buNone/>
              </a:pPr>
              <a:r>
                <a:rPr lang="en-US" sz="2000" b="0" i="0" u="none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211" name="Google Shape;211;p20"/>
            <p:cNvSpPr txBox="1"/>
            <p:nvPr/>
          </p:nvSpPr>
          <p:spPr>
            <a:xfrm>
              <a:off x="0" y="692736749"/>
              <a:ext cx="2147483647" cy="6927367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Font typeface="Arial"/>
                <a:buNone/>
              </a:pPr>
              <a:r>
                <a:rPr lang="en-US" sz="2000" b="0" i="0" u="none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212" name="Google Shape;212;p20"/>
            <p:cNvSpPr txBox="1"/>
            <p:nvPr/>
          </p:nvSpPr>
          <p:spPr>
            <a:xfrm>
              <a:off x="0" y="0"/>
              <a:ext cx="2147483647" cy="6927367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Font typeface="Arial"/>
                <a:buNone/>
              </a:pPr>
              <a:r>
                <a:rPr lang="en-US" sz="2000" b="0" i="0" u="none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146050" y="6391275"/>
            <a:ext cx="8832850" cy="309562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21"/>
          <p:cNvCxnSpPr/>
          <p:nvPr/>
        </p:nvCxnSpPr>
        <p:spPr>
          <a:xfrm>
            <a:off x="155575" y="2419350"/>
            <a:ext cx="8832850" cy="0"/>
          </a:xfrm>
          <a:prstGeom prst="straightConnector1">
            <a:avLst/>
          </a:prstGeom>
          <a:noFill/>
          <a:ln w="114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20" name="Google Shape;220;p21"/>
          <p:cNvSpPr txBox="1"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4362450" y="2209800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4" name="Google Shape;224;p21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1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4343400" y="219868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3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3"/>
          <p:cNvSpPr txBox="1"/>
          <p:nvPr/>
        </p:nvSpPr>
        <p:spPr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3"/>
          <p:cNvSpPr txBox="1"/>
          <p:nvPr/>
        </p:nvSpPr>
        <p:spPr>
          <a:xfrm>
            <a:off x="146050" y="6391275"/>
            <a:ext cx="8832850" cy="309562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p23"/>
          <p:cNvCxnSpPr/>
          <p:nvPr/>
        </p:nvCxnSpPr>
        <p:spPr>
          <a:xfrm>
            <a:off x="152400" y="2438400"/>
            <a:ext cx="8832850" cy="0"/>
          </a:xfrm>
          <a:prstGeom prst="straightConnector1">
            <a:avLst/>
          </a:prstGeom>
          <a:noFill/>
          <a:ln w="114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44" name="Google Shape;244;p23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3"/>
          <p:cNvSpPr/>
          <p:nvPr/>
        </p:nvSpPr>
        <p:spPr>
          <a:xfrm>
            <a:off x="4362450" y="2209800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ldNum" idx="12"/>
          </p:nvPr>
        </p:nvSpPr>
        <p:spPr>
          <a:xfrm>
            <a:off x="4343400" y="219868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600" b="0" i="0" u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ul_Reve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9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3505200" cy="3048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Forensic Odontology</a:t>
            </a:r>
            <a:b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668" name="Google Shape;668;p59"/>
          <p:cNvSpPr txBox="1"/>
          <p:nvPr/>
        </p:nvSpPr>
        <p:spPr>
          <a:xfrm>
            <a:off x="762000" y="6324600"/>
            <a:ext cx="60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59"/>
          <p:cNvSpPr txBox="1"/>
          <p:nvPr/>
        </p:nvSpPr>
        <p:spPr>
          <a:xfrm>
            <a:off x="533400" y="6324600"/>
            <a:ext cx="6019800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2012 Cengage Learning. All Rights Reserved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8"/>
          <p:cNvSpPr txBox="1"/>
          <p:nvPr/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749" name="Google Shape;749;p68"/>
          <p:cNvSpPr txBox="1"/>
          <p:nvPr/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Forensic Science II:  Forensic Odontology, Chapter 11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2012 Cengage Learning. All Rights Reserved</a:t>
            </a:r>
            <a:endParaRPr/>
          </a:p>
        </p:txBody>
      </p:sp>
      <p:sp>
        <p:nvSpPr>
          <p:cNvPr id="750" name="Google Shape;750;p68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Age Estimation</a:t>
            </a:r>
            <a:endParaRPr/>
          </a:p>
        </p:txBody>
      </p:sp>
      <p:pic>
        <p:nvPicPr>
          <p:cNvPr id="751" name="Google Shape;751;p68" descr="50894_f1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0"/>
            <a:ext cx="92948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9"/>
          <p:cNvSpPr txBox="1"/>
          <p:nvPr/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757" name="Google Shape;757;p69"/>
          <p:cNvSpPr txBox="1"/>
          <p:nvPr/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Forensic Science II:  Forensic Odontology, Chapter 11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2012 Cengage Learning. All Rights Reserved</a:t>
            </a:r>
            <a:endParaRPr/>
          </a:p>
        </p:txBody>
      </p:sp>
      <p:sp>
        <p:nvSpPr>
          <p:cNvPr id="758" name="Google Shape;758;p69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Determining Positive Identification</a:t>
            </a:r>
            <a:endParaRPr/>
          </a:p>
        </p:txBody>
      </p:sp>
      <p:sp>
        <p:nvSpPr>
          <p:cNvPr id="759" name="Google Shape;759;p69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Presumptive identification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 effects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 ID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Location of the body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Positive identification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Fingerprints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Medical and dental records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70"/>
          <p:cNvSpPr txBox="1"/>
          <p:nvPr/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765" name="Google Shape;765;p70"/>
          <p:cNvSpPr txBox="1"/>
          <p:nvPr/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Forensic Science II:  Forensic Odontology, Chapter 11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2012 Cengage Learning. All Rights Reserved</a:t>
            </a:r>
            <a:endParaRPr/>
          </a:p>
        </p:txBody>
      </p:sp>
      <p:sp>
        <p:nvSpPr>
          <p:cNvPr id="766" name="Google Shape;766;p70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Dental Records</a:t>
            </a:r>
            <a:endParaRPr/>
          </a:p>
        </p:txBody>
      </p:sp>
      <p:sp>
        <p:nvSpPr>
          <p:cNvPr id="767" name="Google Shape;767;p70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Forensic Odontologist compares	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antemortem records (take during life)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postmortem records (recorded after death)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Especially helpful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Fillings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Bridgework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Dental implants</a:t>
            </a:r>
            <a:endParaRPr/>
          </a:p>
        </p:txBody>
      </p:sp>
      <p:pic>
        <p:nvPicPr>
          <p:cNvPr id="768" name="Google Shape;768;p70" descr="50894_f1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3657600"/>
            <a:ext cx="3352800" cy="28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1"/>
          <p:cNvSpPr txBox="1"/>
          <p:nvPr/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774" name="Google Shape;774;p71"/>
          <p:cNvSpPr txBox="1"/>
          <p:nvPr/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Forensic Science II:  Forensic Odontology, Chapter 11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2012 Cengage Learning. All Rights Reserved</a:t>
            </a:r>
            <a:endParaRPr/>
          </a:p>
        </p:txBody>
      </p:sp>
      <p:sp>
        <p:nvSpPr>
          <p:cNvPr id="775" name="Google Shape;775;p7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Human Bite Marks</a:t>
            </a:r>
            <a:endParaRPr/>
          </a:p>
        </p:txBody>
      </p:sp>
      <p:sp>
        <p:nvSpPr>
          <p:cNvPr id="776" name="Google Shape;776;p71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6477000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Bite marks look different in soft and stretchy substances like skin versus hard substances like a pencil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bite occurs antemortem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area bruises and swells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Typical bite has a double horseshoe pattern</a:t>
            </a:r>
            <a:endParaRPr/>
          </a:p>
        </p:txBody>
      </p:sp>
      <p:pic>
        <p:nvPicPr>
          <p:cNvPr id="777" name="Google Shape;777;p71" descr="http://www.dentalforensics.com/bite%20closeu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609600"/>
            <a:ext cx="1828800" cy="25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71" descr="50894_f1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4650" y="5099525"/>
            <a:ext cx="5403900" cy="21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72"/>
          <p:cNvSpPr txBox="1"/>
          <p:nvPr/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784" name="Google Shape;784;p72"/>
          <p:cNvSpPr txBox="1"/>
          <p:nvPr/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Forensic Science II:  Forensic Odontology, Chapter 11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2012 Cengage Learning. All Rights Reserved</a:t>
            </a:r>
            <a:endParaRPr/>
          </a:p>
        </p:txBody>
      </p:sp>
      <p:sp>
        <p:nvSpPr>
          <p:cNvPr id="785" name="Google Shape;785;p72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Human Bite Marks</a:t>
            </a:r>
            <a:endParaRPr/>
          </a:p>
        </p:txBody>
      </p:sp>
      <p:sp>
        <p:nvSpPr>
          <p:cNvPr id="786" name="Google Shape;786;p72"/>
          <p:cNvSpPr txBox="1">
            <a:spLocks noGrp="1"/>
          </p:cNvSpPr>
          <p:nvPr>
            <p:ph type="body" idx="1"/>
          </p:nvPr>
        </p:nvSpPr>
        <p:spPr>
          <a:xfrm>
            <a:off x="762000" y="4141775"/>
            <a:ext cx="8382000" cy="2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Swelling and inflammation can deform bite marks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 bite marks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Cast deep bites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 with impressions from a suspect</a:t>
            </a:r>
            <a:endParaRPr/>
          </a:p>
        </p:txBody>
      </p:sp>
      <p:pic>
        <p:nvPicPr>
          <p:cNvPr id="787" name="Google Shape;787;p72" descr="50894_f1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976437"/>
            <a:ext cx="2286000" cy="20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72" descr="50894_f1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0" y="1895475"/>
            <a:ext cx="274320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400" y="381000"/>
            <a:ext cx="289560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73"/>
          <p:cNvSpPr txBox="1"/>
          <p:nvPr/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795" name="Google Shape;795;p73"/>
          <p:cNvSpPr txBox="1"/>
          <p:nvPr/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Forensic Science II:  Forensic Odontology, Chapter 11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2012 Cengage Learning. All Rights Reserved</a:t>
            </a:r>
            <a:endParaRPr/>
          </a:p>
        </p:txBody>
      </p:sp>
      <p:sp>
        <p:nvSpPr>
          <p:cNvPr id="796" name="Google Shape;796;p73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Animal Bite Marks</a:t>
            </a:r>
            <a:endParaRPr/>
          </a:p>
        </p:txBody>
      </p:sp>
      <p:sp>
        <p:nvSpPr>
          <p:cNvPr id="797" name="Google Shape;797;p73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8153400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different dentition patterns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 DNA and bite patterns</a:t>
            </a:r>
            <a:endParaRPr/>
          </a:p>
        </p:txBody>
      </p:sp>
      <p:pic>
        <p:nvPicPr>
          <p:cNvPr id="798" name="Google Shape;798;p73" descr="50894_f1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3352800"/>
            <a:ext cx="4398962" cy="316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0"/>
          <p:cNvSpPr txBox="1"/>
          <p:nvPr/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675" name="Google Shape;675;p60"/>
          <p:cNvSpPr txBox="1"/>
          <p:nvPr/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Forensic Science II:  Forensic Odontology, Chapter 11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2012 Cengage Learning. All Rights Reserved</a:t>
            </a:r>
            <a:endParaRPr/>
          </a:p>
        </p:txBody>
      </p:sp>
      <p:sp>
        <p:nvSpPr>
          <p:cNvPr id="676" name="Google Shape;676;p60"/>
          <p:cNvSpPr txBox="1"/>
          <p:nvPr/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677" name="Google Shape;677;p60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Ted Bundy  1974 - 1978</a:t>
            </a:r>
            <a:endParaRPr/>
          </a:p>
        </p:txBody>
      </p:sp>
      <p:sp>
        <p:nvSpPr>
          <p:cNvPr id="678" name="Google Shape;678;p60"/>
          <p:cNvSpPr txBox="1">
            <a:spLocks noGrp="1"/>
          </p:cNvSpPr>
          <p:nvPr>
            <p:ph type="body" idx="1"/>
          </p:nvPr>
        </p:nvSpPr>
        <p:spPr>
          <a:xfrm>
            <a:off x="801738" y="2214600"/>
            <a:ext cx="7692900" cy="3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College women begin missing at the rate of about one per month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clues until TB failed to stop for police; items lead to murder of two women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 escape</a:t>
            </a:r>
            <a:r>
              <a:rPr lang="en-US"/>
              <a:t>d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Florida and murders two more women, leaving bite marks on one victim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 arrested again and brought to trial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confessed to killing 30 women before he was executed</a:t>
            </a:r>
            <a:endParaRPr/>
          </a:p>
        </p:txBody>
      </p:sp>
      <p:pic>
        <p:nvPicPr>
          <p:cNvPr id="679" name="Google Shape;679;p60" descr="50894_f1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912" y="838200"/>
            <a:ext cx="1944687" cy="146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rPr>
              <a:t>State of Florida v. Ted Bundy</a:t>
            </a:r>
            <a:endParaRPr/>
          </a:p>
        </p:txBody>
      </p:sp>
      <p:pic>
        <p:nvPicPr>
          <p:cNvPr id="685" name="Google Shape;685;p61" descr="http://i.cdn.turner.com/trutv/trutv.com/graphics/photos/notorious_murders/not_guilty/lemuel_smith/PG%20Bite%20mark%20compare,%20Bundy,%20trial%20eviden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2150" y="681037"/>
            <a:ext cx="4324350" cy="324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61" descr="http://upload.wikimedia.org/wikipedia/en/7/75/Tedbundydentalevidenc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2150" y="3351212"/>
            <a:ext cx="3581400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06425"/>
            <a:ext cx="259080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90875" y="2066925"/>
            <a:ext cx="2581275" cy="385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6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25" y="2263775"/>
            <a:ext cx="3279775" cy="217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6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25" y="4437062"/>
            <a:ext cx="3190875" cy="243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6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90800" y="606425"/>
            <a:ext cx="3208337" cy="14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2"/>
          <p:cNvSpPr txBox="1"/>
          <p:nvPr/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697" name="Google Shape;697;p62"/>
          <p:cNvSpPr txBox="1"/>
          <p:nvPr/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Forensic Science II:  Forensic Odontology, Chapter 11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2012 Cengage Learning. All Rights Reserved</a:t>
            </a:r>
            <a:endParaRPr/>
          </a:p>
        </p:txBody>
      </p:sp>
      <p:sp>
        <p:nvSpPr>
          <p:cNvPr id="698" name="Google Shape;698;p62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699" name="Google Shape;699;p62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Odontology—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study of the anatomy and growth of teeth and diseases associated with the teeth and gums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Forensic Odontologist uses knowledge of the teeth to: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victims of mass disasters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police in criminal investigations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Verify signs of abuse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3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6106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</a:pPr>
            <a:r>
              <a:rPr lang="en-US" sz="26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Who practices Forensic Odontology?</a:t>
            </a:r>
            <a:endParaRPr/>
          </a:p>
        </p:txBody>
      </p:sp>
      <p:sp>
        <p:nvSpPr>
          <p:cNvPr id="705" name="Google Shape;705;p63"/>
          <p:cNvSpPr txBox="1">
            <a:spLocks noGrp="1"/>
          </p:cNvSpPr>
          <p:nvPr>
            <p:ph type="body" idx="1"/>
          </p:nvPr>
        </p:nvSpPr>
        <p:spPr>
          <a:xfrm>
            <a:off x="4581150" y="1347200"/>
            <a:ext cx="4416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590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Forensic Odontologists </a:t>
            </a:r>
            <a:endParaRPr sz="2000">
              <a:solidFill>
                <a:srgbClr val="000000"/>
              </a:solidFill>
            </a:endParaRPr>
          </a:p>
          <a:p>
            <a:pPr marL="547687" marR="0" lvl="1" indent="-3190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Must have DDS degree</a:t>
            </a:r>
            <a:endParaRPr sz="2000">
              <a:solidFill>
                <a:srgbClr val="000000"/>
              </a:solidFill>
            </a:endParaRPr>
          </a:p>
          <a:p>
            <a:pPr marL="547687" marR="0" lvl="1" indent="-3190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Should have specialized training in the field through lectures</a:t>
            </a:r>
            <a:endParaRPr sz="2000">
              <a:solidFill>
                <a:srgbClr val="000000"/>
              </a:solidFill>
            </a:endParaRPr>
          </a:p>
          <a:p>
            <a:pPr marL="273050" marR="0" lvl="0" indent="-27590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Forensic dentists help:</a:t>
            </a:r>
            <a:endParaRPr sz="2000">
              <a:solidFill>
                <a:srgbClr val="000000"/>
              </a:solidFill>
            </a:endParaRPr>
          </a:p>
          <a:p>
            <a:pPr marL="547687" marR="0" lvl="1" indent="-3190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Identify human remains (individual and mass) </a:t>
            </a:r>
            <a:endParaRPr sz="2000">
              <a:solidFill>
                <a:srgbClr val="000000"/>
              </a:solidFill>
            </a:endParaRPr>
          </a:p>
          <a:p>
            <a:pPr marL="547687" marR="0" lvl="1" indent="-3190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Analyze bite marks</a:t>
            </a:r>
            <a:endParaRPr sz="2000">
              <a:solidFill>
                <a:srgbClr val="000000"/>
              </a:solidFill>
            </a:endParaRPr>
          </a:p>
          <a:p>
            <a:pPr marL="822325" marR="0" lvl="2" indent="-274637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Bite marks are compared to known teeth molds  to find origin of bite injuries </a:t>
            </a:r>
            <a:endParaRPr>
              <a:solidFill>
                <a:srgbClr val="000000"/>
              </a:solidFill>
            </a:endParaRPr>
          </a:p>
          <a:p>
            <a:pPr marL="547687" marR="0" lvl="1" indent="-3190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Estimate age of the victim and perpetrator </a:t>
            </a:r>
            <a:endParaRPr sz="2000">
              <a:solidFill>
                <a:srgbClr val="000000"/>
              </a:solidFill>
            </a:endParaRPr>
          </a:p>
          <a:p>
            <a:pPr marL="547687" marR="0" lvl="1" indent="-3190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Trace dental malpractice</a:t>
            </a:r>
            <a:endParaRPr sz="2000">
              <a:solidFill>
                <a:srgbClr val="000000"/>
              </a:solidFill>
            </a:endParaRPr>
          </a:p>
          <a:p>
            <a:pPr marL="273050" marR="0" lvl="0" indent="-14890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955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148907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955"/>
              <a:buFont typeface="Noto Sans Symbols"/>
              <a:buNone/>
            </a:pPr>
            <a:endParaRPr sz="23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06" name="Google Shape;706;p63" descr="http://www.forensicdentistryonline.org/Forensic_pages_1/images/logo6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464820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63" descr="http://img55.imageshack.us/img55/4073/zdg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1806575"/>
            <a:ext cx="4038600" cy="26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63"/>
          <p:cNvSpPr txBox="1"/>
          <p:nvPr/>
        </p:nvSpPr>
        <p:spPr>
          <a:xfrm>
            <a:off x="1828800" y="4648200"/>
            <a:ext cx="2514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eorgia"/>
              <a:buNone/>
            </a:pPr>
            <a:r>
              <a:rPr lang="en-US" sz="1200" b="1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Top: </a:t>
            </a:r>
            <a:r>
              <a:rPr lang="en-US" sz="12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Forensic Odontologist analyzing animal teeth for comparison.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eorgia"/>
              <a:buNone/>
            </a:pPr>
            <a:r>
              <a:rPr lang="en-US" sz="1200" b="1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Side: </a:t>
            </a:r>
            <a:r>
              <a:rPr lang="en-US" sz="12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Seal for American Board of  Forensic Odontology.</a:t>
            </a:r>
            <a:endParaRPr/>
          </a:p>
        </p:txBody>
      </p:sp>
      <p:sp>
        <p:nvSpPr>
          <p:cNvPr id="709" name="Google Shape;709;p63"/>
          <p:cNvSpPr txBox="1"/>
          <p:nvPr/>
        </p:nvSpPr>
        <p:spPr>
          <a:xfrm>
            <a:off x="609600" y="6402387"/>
            <a:ext cx="41148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1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PPT BY JESSICA WONG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</a:pPr>
            <a:r>
              <a:rPr lang="en-US"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History of Forensic Odontology</a:t>
            </a:r>
            <a:endParaRPr/>
          </a:p>
        </p:txBody>
      </p:sp>
      <p:sp>
        <p:nvSpPr>
          <p:cNvPr id="715" name="Google Shape;715;p64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655637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5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66AD – First body identified using teeth</a:t>
            </a:r>
            <a:endParaRPr>
              <a:solidFill>
                <a:srgbClr val="000000"/>
              </a:solidFill>
            </a:endParaRPr>
          </a:p>
          <a:p>
            <a:pPr marL="547687" marR="0" lvl="1" indent="-28098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Lollia Paulina</a:t>
            </a:r>
            <a:endParaRPr>
              <a:solidFill>
                <a:srgbClr val="000000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295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Revolutionary War</a:t>
            </a:r>
            <a:endParaRPr>
              <a:solidFill>
                <a:srgbClr val="000000"/>
              </a:solidFill>
            </a:endParaRPr>
          </a:p>
          <a:p>
            <a:pPr marL="547687" marR="0" lvl="1" indent="-28098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Noto Sans Symbols"/>
              <a:buChar char="○"/>
            </a:pPr>
            <a:r>
              <a:rPr lang="en-US" sz="2200" b="0" i="0" u="sng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Paul Revere</a:t>
            </a:r>
            <a:r>
              <a:rPr lang="en-US" sz="2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was the first forensic dentist in the United States because he identified fallen revolutionary soldiers.</a:t>
            </a:r>
            <a:endParaRPr>
              <a:solidFill>
                <a:srgbClr val="000000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295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1849 – Mass deaths at Vienna Opera House Fire</a:t>
            </a:r>
            <a:endParaRPr>
              <a:solidFill>
                <a:srgbClr val="000000"/>
              </a:solidFill>
            </a:endParaRPr>
          </a:p>
          <a:p>
            <a:pPr marL="547687" marR="0" lvl="1" indent="-28098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Dental evidence is first admitted into court system in US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16" name="Google Shape;716;p64" descr="http://svodontoforense.org.ve/agripin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200" y="1676400"/>
            <a:ext cx="193357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64" descr="http://farm4.static.flickr.com/3112/2788410634_a0222952d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800" y="4495800"/>
            <a:ext cx="2532062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64"/>
          <p:cNvSpPr txBox="1"/>
          <p:nvPr/>
        </p:nvSpPr>
        <p:spPr>
          <a:xfrm>
            <a:off x="609600" y="6402387"/>
            <a:ext cx="41148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1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PPT BY JESSICA WONG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5"/>
          <p:cNvSpPr txBox="1"/>
          <p:nvPr/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724" name="Google Shape;724;p65"/>
          <p:cNvSpPr txBox="1"/>
          <p:nvPr/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Forensic Science II:  Forensic Odontology, Chapter 11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2012 Cengage Learning. All Rights Reserved</a:t>
            </a:r>
            <a:endParaRPr/>
          </a:p>
        </p:txBody>
      </p:sp>
      <p:sp>
        <p:nvSpPr>
          <p:cNvPr id="725" name="Google Shape;725;p65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Structure &amp; Function of Teeth</a:t>
            </a:r>
            <a:endParaRPr/>
          </a:p>
        </p:txBody>
      </p:sp>
      <p:pic>
        <p:nvPicPr>
          <p:cNvPr id="726" name="Google Shape;726;p65" descr="50894_f1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362200"/>
            <a:ext cx="4800600" cy="3633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6"/>
          <p:cNvSpPr txBox="1"/>
          <p:nvPr/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732" name="Google Shape;732;p66"/>
          <p:cNvSpPr txBox="1"/>
          <p:nvPr/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Forensic Science II:  Forensic Odontology, Chapter 11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2012 Cengage Learning. All Rights Reserved</a:t>
            </a:r>
            <a:endParaRPr/>
          </a:p>
        </p:txBody>
      </p:sp>
      <p:sp>
        <p:nvSpPr>
          <p:cNvPr id="733" name="Google Shape;733;p66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Structure &amp; Function of Teeth</a:t>
            </a:r>
            <a:endParaRPr/>
          </a:p>
        </p:txBody>
      </p:sp>
      <p:sp>
        <p:nvSpPr>
          <p:cNvPr id="734" name="Google Shape;734;p66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3962400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deciduous (baby) teeth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 permanent (adult) teeth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Incisors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Canines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Molars</a:t>
            </a:r>
            <a:endParaRPr/>
          </a:p>
        </p:txBody>
      </p:sp>
      <p:pic>
        <p:nvPicPr>
          <p:cNvPr id="735" name="Google Shape;735;p66" descr="50894_f1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966912"/>
            <a:ext cx="434975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67"/>
          <p:cNvSpPr txBox="1"/>
          <p:nvPr/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741" name="Google Shape;741;p67"/>
          <p:cNvSpPr txBox="1"/>
          <p:nvPr/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Forensic Science II:  Forensic Odontology, Chapter 11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2012 Cengage Learning. All Rights Reserved</a:t>
            </a:r>
            <a:endParaRPr/>
          </a:p>
        </p:txBody>
      </p:sp>
      <p:sp>
        <p:nvSpPr>
          <p:cNvPr id="742" name="Google Shape;742;p67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Estimating Physical Characteristics</a:t>
            </a:r>
            <a:r>
              <a:rPr lang="en-US" sz="18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743" name="Google Shape;743;p67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forensic odontologist compares dentals records with the victim’s remains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Dental alterations—fillings, caps, bridgework, and dentures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Teeth—size, shape, gaps, cracks, alignment, missing or extra one, wears, stains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Dentition—the pattern made by a particular set of teeth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apsules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iRespondQuestionMaster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iRespondQuestionMaster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_iRespondQuestionMaster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psules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4_iRespondQuestionMaster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5_iRespondQuestionMaster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6_iRespondQuestionMaster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7_iRespondQuestionMaster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8_iRespondQuestionMaster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9_iRespondQuestionMaster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0_iRespondQuestionMaster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iRespondQuestionMaster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RespondGraphMaster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On-screen Show (4:3)</PresentationFormat>
  <Paragraphs>115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26</vt:i4>
      </vt:variant>
      <vt:variant>
        <vt:lpstr>Slide Titles</vt:lpstr>
      </vt:variant>
      <vt:variant>
        <vt:i4>15</vt:i4>
      </vt:variant>
    </vt:vector>
  </HeadingPairs>
  <TitlesOfParts>
    <vt:vector size="46" baseType="lpstr">
      <vt:lpstr>Arial</vt:lpstr>
      <vt:lpstr>Georgia</vt:lpstr>
      <vt:lpstr>Noto Sans Symbols</vt:lpstr>
      <vt:lpstr>Times</vt:lpstr>
      <vt:lpstr>Times New Roman</vt:lpstr>
      <vt:lpstr>2_Capsules</vt:lpstr>
      <vt:lpstr>1_Capsules</vt:lpstr>
      <vt:lpstr>4_Civic</vt:lpstr>
      <vt:lpstr>2_Civic</vt:lpstr>
      <vt:lpstr>Civic</vt:lpstr>
      <vt:lpstr>iRespondQuestionMaster</vt:lpstr>
      <vt:lpstr>iRespondGraphMaster</vt:lpstr>
      <vt:lpstr>1_Civic</vt:lpstr>
      <vt:lpstr>3_Civic</vt:lpstr>
      <vt:lpstr>5_Civic</vt:lpstr>
      <vt:lpstr>6_Civic</vt:lpstr>
      <vt:lpstr>7_Civic</vt:lpstr>
      <vt:lpstr>8_Civic</vt:lpstr>
      <vt:lpstr>9_Civic</vt:lpstr>
      <vt:lpstr>10_Civic</vt:lpstr>
      <vt:lpstr>11_Civic</vt:lpstr>
      <vt:lpstr>1_iRespondQuestionMaster</vt:lpstr>
      <vt:lpstr>2_iRespondQuestionMaster</vt:lpstr>
      <vt:lpstr>3_iRespondQuestionMaster</vt:lpstr>
      <vt:lpstr>4_iRespondQuestionMaster</vt:lpstr>
      <vt:lpstr>5_iRespondQuestionMaster</vt:lpstr>
      <vt:lpstr>6_iRespondQuestionMaster</vt:lpstr>
      <vt:lpstr>7_iRespondQuestionMaster</vt:lpstr>
      <vt:lpstr>8_iRespondQuestionMaster</vt:lpstr>
      <vt:lpstr>9_iRespondQuestionMaster</vt:lpstr>
      <vt:lpstr>10_iRespondQuestionMaster</vt:lpstr>
      <vt:lpstr>  Forensic Odontology </vt:lpstr>
      <vt:lpstr>Ted Bundy  1974 - 1978</vt:lpstr>
      <vt:lpstr>State of Florida v. Ted Bundy</vt:lpstr>
      <vt:lpstr>Introduction</vt:lpstr>
      <vt:lpstr>Who practices Forensic Odontology?</vt:lpstr>
      <vt:lpstr>History of Forensic Odontology</vt:lpstr>
      <vt:lpstr>Structure &amp; Function of Teeth</vt:lpstr>
      <vt:lpstr>Structure &amp; Function of Teeth</vt:lpstr>
      <vt:lpstr>Estimating Physical Characteristics </vt:lpstr>
      <vt:lpstr>Age Estimation</vt:lpstr>
      <vt:lpstr>Determining Positive Identification</vt:lpstr>
      <vt:lpstr>Dental Records</vt:lpstr>
      <vt:lpstr>Human Bite Marks</vt:lpstr>
      <vt:lpstr>Human Bite Marks</vt:lpstr>
      <vt:lpstr>Animal Bite 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Odontology</dc:title>
  <dc:creator>Allyson John</dc:creator>
  <cp:lastModifiedBy>Allyson John</cp:lastModifiedBy>
  <cp:revision>2</cp:revision>
  <dcterms:modified xsi:type="dcterms:W3CDTF">2018-12-14T15:32:27Z</dcterms:modified>
</cp:coreProperties>
</file>