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89999-D778-414E-A9B6-9E9D08A2E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F375C-80E5-46BA-B33F-749D5A2232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BEAF0-BDF5-471D-9CF6-1CD548962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440-E99D-4B4E-97AC-DD48F18DA39A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E3F74-AEA2-43A7-A8B0-321ECF1FF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48309-6583-4ACD-8BCC-3C5CD2B1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888F-4F8B-44C1-9726-017A8EE8E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1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6F479-344E-4F27-97E9-AF9B02B5D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D3C7EA-15FC-4A75-8D75-EE304DE65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C4D22-08B1-4EF4-9240-6542F2AB5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440-E99D-4B4E-97AC-DD48F18DA39A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2AF4B-06A7-455D-8FA2-C14065F47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F038D-3612-4169-9E48-1DCD6C27F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888F-4F8B-44C1-9726-017A8EE8E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1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6CBDDA-CC80-49D1-AF29-AB16C0CE66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73BA7B-3359-49B0-A0B6-9BCA8F058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BBA4B-5E31-4BAC-99DE-2939D9B6D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440-E99D-4B4E-97AC-DD48F18DA39A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DC802-5BD4-4B96-9EE4-6BAF7086C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EFE30-A03A-4DE7-A5C6-47AE6FE9F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888F-4F8B-44C1-9726-017A8EE8E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4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60CB2-FB89-4A8F-B1C1-1AA7061CB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F987B-4B45-4CB0-BFB1-F692E51A6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9D253-4542-46A1-AB84-84440880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440-E99D-4B4E-97AC-DD48F18DA39A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50F6B-885B-4A18-989A-46B015D9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80971-74A9-49C3-9AC4-9A8BF52EE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888F-4F8B-44C1-9726-017A8EE8E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4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BF0A1-6DBA-40DB-9600-2C45D645A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0E25A-549B-4059-A7F6-DDBFD901B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5A930-0EBA-478C-B2B2-B5C891461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440-E99D-4B4E-97AC-DD48F18DA39A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75D55-036B-432C-8F27-9A2B5D5C4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83495-5A2D-424A-B16F-841B29CB5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888F-4F8B-44C1-9726-017A8EE8E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3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631B1-6539-4594-8395-28D06F8F9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0B7D9-6171-49D6-B6D9-A891E0ACE6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19871E-61AD-4FE7-AC43-4E698B4A7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431368-9751-4325-A993-FEE037E76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440-E99D-4B4E-97AC-DD48F18DA39A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E58B8-E5AF-4C54-8E1E-2AEFFC9E8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EA7533-C7FC-424C-8FDC-E8A68F5B3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888F-4F8B-44C1-9726-017A8EE8E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7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15699-C9AA-4815-9203-E4DC76411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C6709-6176-4BBE-AFAA-F44B39827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C693BB-22E8-40F6-84C9-7FD028BC1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4CD96D-62BE-4FBF-976A-9676593EE6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002C41-785F-4EAA-B370-435246EFAC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0E87DE-4529-47A1-8E17-DCABB7F25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440-E99D-4B4E-97AC-DD48F18DA39A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ADDF73-3C81-48F0-B408-39BEB73B8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EA93D0-BBD9-423E-969B-4D1FC0031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888F-4F8B-44C1-9726-017A8EE8E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6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B2360-D8F9-4B06-839D-FCDC25716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A4A247-6A1A-466A-8F5C-94C27161D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440-E99D-4B4E-97AC-DD48F18DA39A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05DCD6-A26A-4365-8051-087914841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D9325F-D2BE-44E1-9F6A-A95A8317E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888F-4F8B-44C1-9726-017A8EE8E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2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A14B83-60FA-4BA0-B301-68EAC369D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440-E99D-4B4E-97AC-DD48F18DA39A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4E3682-418D-45A0-A2A4-D1DBF7ABA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11B1FA-6F6B-4105-A3FF-EF06A8BAA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888F-4F8B-44C1-9726-017A8EE8E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3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3957F-A119-45B9-9FB1-9A705805F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4FB70-16F6-4D9C-8F67-FAFAB5C94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02F633-947B-4453-A543-5E697D2C2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5615DE-8EF6-46FA-B7B0-536E37D9A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440-E99D-4B4E-97AC-DD48F18DA39A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A613F-E9A3-4E58-BB64-95A37EB1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2E1A1-359E-4CBE-B986-FB65E45D4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888F-4F8B-44C1-9726-017A8EE8E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3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32637-85BE-400A-A3BF-ED9331FC5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19E644-582D-4373-98A2-692B0EE3E6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EEB2B4-7087-4288-87CE-C36991E18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856E9-3ACC-4EE4-8F13-CF9074FD5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440-E99D-4B4E-97AC-DD48F18DA39A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385FF-B6B8-40D2-AEF2-FBFD75065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E72B4-57AA-4DA1-8544-154385CFE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888F-4F8B-44C1-9726-017A8EE8E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6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07B3E6-2892-452B-BA7F-263FCFB1D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D7ABA0-3EF0-448C-AD55-FD5DEF115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C7D38-6AE9-4544-BF97-C7EB215F97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B7440-E99D-4B4E-97AC-DD48F18DA39A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74E94-3C0B-4FFE-B2C8-77ADEEE0F2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8D28D-161E-4155-AAAC-97E21C02FE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F888F-4F8B-44C1-9726-017A8EE8E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4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ohnbio.weebly.com/" TargetMode="External"/><Relationship Id="rId2" Type="http://schemas.openxmlformats.org/officeDocument/2006/relationships/hyperlink" Target="mailto:Chelsea.Scroggs@cobbk12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A06AE4-44A5-44FD-BB30-E61F8F0A3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9862" y="42699"/>
            <a:ext cx="6867525" cy="807243"/>
          </a:xfrm>
        </p:spPr>
        <p:txBody>
          <a:bodyPr>
            <a:normAutofit/>
          </a:bodyPr>
          <a:lstStyle/>
          <a:p>
            <a:pPr algn="ctr"/>
            <a:r>
              <a:rPr lang="en-US" sz="4200" b="1" u="sng" dirty="0"/>
              <a:t>Interested in Beta Club?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816C9EC-C887-4741-98E1-893BB1A9D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5968" y="849941"/>
            <a:ext cx="10156032" cy="4665034"/>
          </a:xfrm>
          <a:ln>
            <a:solidFill>
              <a:schemeClr val="bg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/>
              <a:t>Requirements for 2020-2021 School year</a:t>
            </a:r>
          </a:p>
          <a:p>
            <a:r>
              <a:rPr lang="en-US" b="1" dirty="0"/>
              <a:t>3.5 or higher GPA </a:t>
            </a:r>
            <a:endParaRPr lang="en-US" dirty="0"/>
          </a:p>
          <a:p>
            <a:pPr lvl="0"/>
            <a:r>
              <a:rPr lang="en-US" b="1" dirty="0"/>
              <a:t>No OSS (out-of-school suspension)</a:t>
            </a:r>
            <a:endParaRPr lang="en-US" dirty="0"/>
          </a:p>
          <a:p>
            <a:pPr lvl="0"/>
            <a:r>
              <a:rPr lang="en-US" b="1" dirty="0"/>
              <a:t>ISS (in-school suspension) infractions </a:t>
            </a:r>
            <a:r>
              <a:rPr lang="en-US" b="1" i="1" dirty="0"/>
              <a:t>may</a:t>
            </a:r>
            <a:r>
              <a:rPr lang="en-US" b="1" dirty="0"/>
              <a:t> be grounds for revocation of membership</a:t>
            </a:r>
          </a:p>
          <a:p>
            <a:r>
              <a:rPr lang="en-US" b="1" dirty="0"/>
              <a:t>Attendance is expected at the FIRST VIRTUAL meeting in Spring of 2021 (more information will be provided later).</a:t>
            </a:r>
          </a:p>
          <a:p>
            <a:r>
              <a:rPr lang="en-US" b="1" dirty="0"/>
              <a:t>3 hours of community service (can be virtual) approved and completed by </a:t>
            </a:r>
            <a:r>
              <a:rPr lang="en-US" b="1" u="sng" dirty="0"/>
              <a:t>5/3/21</a:t>
            </a:r>
          </a:p>
          <a:p>
            <a:pPr lvl="1"/>
            <a:r>
              <a:rPr lang="en-US" dirty="0"/>
              <a:t>Hours must be submitted to the BETA club teacher-sponsors-more information will be provided later</a:t>
            </a:r>
          </a:p>
          <a:p>
            <a:r>
              <a:rPr lang="en-US" dirty="0"/>
              <a:t>Yearly dues paid and contract submitted </a:t>
            </a:r>
            <a:r>
              <a:rPr lang="en-US" b="1" dirty="0"/>
              <a:t>before</a:t>
            </a:r>
            <a:r>
              <a:rPr lang="en-US" dirty="0"/>
              <a:t> the </a:t>
            </a:r>
            <a:r>
              <a:rPr lang="en-US" b="1" dirty="0"/>
              <a:t>first meeting</a:t>
            </a:r>
            <a:r>
              <a:rPr lang="en-US" dirty="0"/>
              <a:t>: </a:t>
            </a:r>
            <a:r>
              <a:rPr lang="en-US" b="1" dirty="0"/>
              <a:t>$15 new members / $10 returning members. </a:t>
            </a:r>
          </a:p>
          <a:p>
            <a:pPr lvl="1"/>
            <a:r>
              <a:rPr lang="en-US" b="1" dirty="0"/>
              <a:t>END OF NEXT WEEK</a:t>
            </a:r>
            <a:r>
              <a:rPr lang="en-US" dirty="0"/>
              <a:t>-You can pay on </a:t>
            </a:r>
            <a:r>
              <a:rPr lang="en-US" dirty="0" err="1"/>
              <a:t>mypaymentplus</a:t>
            </a:r>
            <a:r>
              <a:rPr lang="en-US" dirty="0"/>
              <a:t> (parents should get an email to pay the Beta fee</a:t>
            </a:r>
            <a:r>
              <a:rPr lang="en-US"/>
              <a:t>) </a:t>
            </a:r>
            <a:endParaRPr lang="en-US" dirty="0"/>
          </a:p>
          <a:p>
            <a:pPr lvl="1"/>
            <a:r>
              <a:rPr lang="en-US" dirty="0"/>
              <a:t> If you do not see BETA when you log in to </a:t>
            </a:r>
            <a:r>
              <a:rPr lang="en-US" dirty="0" err="1"/>
              <a:t>mypaymentsplus</a:t>
            </a:r>
            <a:r>
              <a:rPr lang="en-US" dirty="0"/>
              <a:t>, this means you failed to complete the required survey. Contact Chelsea Scroggs by email @ </a:t>
            </a:r>
            <a:r>
              <a:rPr lang="en-US" u="sng" dirty="0">
                <a:hlinkClick r:id="rId2"/>
              </a:rPr>
              <a:t>Chelsea.Scroggs@cobbk12.org</a:t>
            </a:r>
            <a:r>
              <a:rPr lang="en-US" dirty="0"/>
              <a:t> to see your next steps.</a:t>
            </a:r>
          </a:p>
          <a:p>
            <a:r>
              <a:rPr lang="en-US" dirty="0"/>
              <a:t>For all of the information, go to Mrs. John’s Website: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https://johnbio.weebly.com/</a:t>
            </a:r>
            <a:r>
              <a:rPr lang="en-US" dirty="0"/>
              <a:t> and click on the Beta Club link.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1026" name="Picture 2" descr="BetaInsignia">
            <a:extLst>
              <a:ext uri="{FF2B5EF4-FFF2-40B4-BE49-F238E27FC236}">
                <a16:creationId xmlns:a16="http://schemas.microsoft.com/office/drawing/2014/main" id="{559B062E-4378-4458-97F5-7B5EAB9E7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136524"/>
            <a:ext cx="1943103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8274F43-EB8D-49AA-ADE2-424FA8CDD967}"/>
              </a:ext>
            </a:extLst>
          </p:cNvPr>
          <p:cNvSpPr txBox="1"/>
          <p:nvPr/>
        </p:nvSpPr>
        <p:spPr>
          <a:xfrm>
            <a:off x="142874" y="5514975"/>
            <a:ext cx="11906251" cy="110799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dirty="0"/>
              <a:t>Sign up for Remind101!  Text your class code to: 81010</a:t>
            </a:r>
          </a:p>
          <a:p>
            <a:pPr algn="ctr"/>
            <a:r>
              <a:rPr lang="en-US" sz="2400" dirty="0"/>
              <a:t>Seniors: @2021beta	Juniors: @2022beta	Sophomores: @2023beta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870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211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Interested in Beta Club?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Interested in Beta Club?</dc:title>
  <dc:creator>Allyson John</dc:creator>
  <cp:lastModifiedBy>Allyson John</cp:lastModifiedBy>
  <cp:revision>11</cp:revision>
  <dcterms:created xsi:type="dcterms:W3CDTF">2019-09-04T17:08:32Z</dcterms:created>
  <dcterms:modified xsi:type="dcterms:W3CDTF">2020-12-04T17:09:13Z</dcterms:modified>
</cp:coreProperties>
</file>